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5" Type="http://purl.oclc.org/ooxml/officeDocument/relationships/customProperties" Target="docProps/custom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61" r:id="rId4"/>
    <p:sldMasterId id="2147483648" r:id="rId5"/>
    <p:sldMasterId id="2147483673" r:id="rId6"/>
  </p:sldMasterIdLst>
  <p:notesMasterIdLst>
    <p:notesMasterId r:id="rId21"/>
  </p:notesMasterIdLst>
  <p:sldIdLst>
    <p:sldId id="279" r:id="rId7"/>
    <p:sldId id="271" r:id="rId8"/>
    <p:sldId id="282" r:id="rId9"/>
    <p:sldId id="299" r:id="rId10"/>
    <p:sldId id="322" r:id="rId11"/>
    <p:sldId id="352" r:id="rId12"/>
    <p:sldId id="314" r:id="rId13"/>
    <p:sldId id="357" r:id="rId14"/>
    <p:sldId id="321" r:id="rId15"/>
    <p:sldId id="319" r:id="rId16"/>
    <p:sldId id="358" r:id="rId17"/>
    <p:sldId id="359" r:id="rId18"/>
    <p:sldId id="360" r:id="rId19"/>
    <p:sldId id="284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64"/>
    <a:srgbClr val="EA0000"/>
    <a:srgbClr val="FF0000"/>
    <a:srgbClr val="E86DA2"/>
    <a:srgbClr val="F03C8A"/>
    <a:srgbClr val="E858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%"/>
            </a:schemeClr>
          </a:solidFill>
        </a:fill>
      </a:tcStyle>
    </a:wholeTbl>
    <a:band1H>
      <a:tcStyle>
        <a:tcBdr/>
        <a:fill>
          <a:solidFill>
            <a:schemeClr val="accent1">
              <a:tint val="40%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%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édio 3 - Ênfase 1">
    <a:wholeTbl>
      <a:tcTxStyle>
        <a:fontRef idx="minor">
          <a:scrgbClr r="0%" g="0%" b="0%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%"/>
            </a:schemeClr>
          </a:solidFill>
        </a:fill>
      </a:tcStyle>
    </a:band1H>
    <a:band1V>
      <a:tcStyle>
        <a:tcBdr/>
        <a:fill>
          <a:solidFill>
            <a:schemeClr val="dk1">
              <a:tint val="20%"/>
            </a:schemeClr>
          </a:solidFill>
        </a:fill>
      </a:tcStyle>
    </a:band1V>
    <a:lastCol>
      <a:tcTxStyle b="on">
        <a:fontRef idx="minor">
          <a:scrgbClr r="0%" g="0%" b="0%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%" g="0%" b="0%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%" g="0%" b="0%"/>
        </a:fontRef>
        <a:schemeClr val="dk1"/>
      </a:tcTxStyle>
      <a:tcStyle>
        <a:tcBdr/>
      </a:tcStyle>
    </a:seCell>
    <a:swCell>
      <a:tcTxStyle b="on">
        <a:fontRef idx="minor">
          <a:scrgbClr r="0%" g="0%" b="0%"/>
        </a:fontRef>
        <a:schemeClr val="dk1"/>
      </a:tcTxStyle>
      <a:tcStyle>
        <a:tcBdr/>
      </a:tcStyle>
    </a:swCell>
    <a:firstRow>
      <a:tcTxStyle b="on">
        <a:fontRef idx="minor">
          <a:scrgbClr r="0%" g="0%" b="0%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purl.oclc.org/ooxml/drawingml/main" xmlns:r="http://purl.oclc.org/ooxml/officeDocument/relationships" xmlns:p="http://purl.oclc.org/ooxml/presentationml/main" lastView="sldThumbnailView">
  <p:normalViewPr>
    <p:restoredLeft sz="15.62%"/>
    <p:restoredTop sz="94.66%"/>
  </p:normalViewPr>
  <p:slideViewPr>
    <p:cSldViewPr snapToGrid="0">
      <p:cViewPr varScale="1">
        <p:scale>
          <a:sx n="75" d="100"/>
          <a:sy n="75" d="100"/>
        </p:scale>
        <p:origin x="4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2.xml"/><Relationship Id="rId13" Type="http://purl.oclc.org/ooxml/officeDocument/relationships/slide" Target="slides/slide7.xml"/><Relationship Id="rId18" Type="http://purl.oclc.org/ooxml/officeDocument/relationships/slide" Target="slides/slide12.xml"/><Relationship Id="rId3" Type="http://purl.oclc.org/ooxml/officeDocument/relationships/customXml" Target="../customXml/item3.xml"/><Relationship Id="rId21" Type="http://purl.oclc.org/ooxml/officeDocument/relationships/notesMaster" Target="notesMasters/notesMaster1.xml"/><Relationship Id="rId7" Type="http://purl.oclc.org/ooxml/officeDocument/relationships/slide" Target="slides/slide1.xml"/><Relationship Id="rId12" Type="http://purl.oclc.org/ooxml/officeDocument/relationships/slide" Target="slides/slide6.xml"/><Relationship Id="rId17" Type="http://purl.oclc.org/ooxml/officeDocument/relationships/slide" Target="slides/slide11.xml"/><Relationship Id="rId25" Type="http://purl.oclc.org/ooxml/officeDocument/relationships/tableStyles" Target="tableStyles.xml"/><Relationship Id="rId2" Type="http://purl.oclc.org/ooxml/officeDocument/relationships/customXml" Target="../customXml/item2.xml"/><Relationship Id="rId16" Type="http://purl.oclc.org/ooxml/officeDocument/relationships/slide" Target="slides/slide10.xml"/><Relationship Id="rId20" Type="http://purl.oclc.org/ooxml/officeDocument/relationships/slide" Target="slides/slide14.xml"/><Relationship Id="rId1" Type="http://purl.oclc.org/ooxml/officeDocument/relationships/customXml" Target="../customXml/item1.xml"/><Relationship Id="rId6" Type="http://purl.oclc.org/ooxml/officeDocument/relationships/slideMaster" Target="slideMasters/slideMaster3.xml"/><Relationship Id="rId11" Type="http://purl.oclc.org/ooxml/officeDocument/relationships/slide" Target="slides/slide5.xml"/><Relationship Id="rId24" Type="http://purl.oclc.org/ooxml/officeDocument/relationships/theme" Target="theme/theme1.xml"/><Relationship Id="rId5" Type="http://purl.oclc.org/ooxml/officeDocument/relationships/slideMaster" Target="slideMasters/slideMaster2.xml"/><Relationship Id="rId15" Type="http://purl.oclc.org/ooxml/officeDocument/relationships/slide" Target="slides/slide9.xml"/><Relationship Id="rId23" Type="http://purl.oclc.org/ooxml/officeDocument/relationships/viewProps" Target="viewProps.xml"/><Relationship Id="rId10" Type="http://purl.oclc.org/ooxml/officeDocument/relationships/slide" Target="slides/slide4.xml"/><Relationship Id="rId19" Type="http://purl.oclc.org/ooxml/officeDocument/relationships/slide" Target="slides/slide13.xml"/><Relationship Id="rId4" Type="http://purl.oclc.org/ooxml/officeDocument/relationships/slideMaster" Target="slideMasters/slideMaster1.xml"/><Relationship Id="rId9" Type="http://purl.oclc.org/ooxml/officeDocument/relationships/slide" Target="slides/slide3.xml"/><Relationship Id="rId14" Type="http://purl.oclc.org/ooxml/officeDocument/relationships/slide" Target="slides/slide8.xml"/><Relationship Id="rId22" Type="http://purl.oclc.org/ooxml/officeDocument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purl.oclc.org/ooxml/officeDocument/relationships/oleObject" Target="file:///C:\Users\p-matsouza\Desktop\Jmeter%20BTB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purl.oclc.org/ooxml/officeDocument/relationships/oleObject" Target="file:///C:\Users\p-matsouza\Documents\BTB\Terceira%20Fase\APSPOS30601Q_resultado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purl.oclc.org/ooxml/officeDocument/relationships/oleObject" Target="file:///C:\Users\p-matsouza\Documents\BTB\Terceira%20Fase\APSPOS30601Q_resultado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purl.oclc.org/ooxml/officeDocument/relationships/oleObject" Target="file:///C:\Users\p-matsouza\Documents\BTB\Terceira%20Fase\APSPOS52W1Q_resultado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purl.oclc.org/ooxml/officeDocument/relationships/themeOverride" Target="../theme/themeOverride1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purl.oclc.org/ooxml/officeDocument/relationships/package" Target="../embeddings/Microsoft_Excel_Worksheet.xlsx"/></Relationships>
</file>

<file path=ppt/charts/chart1.xml><?xml version="1.0" encoding="utf-8"?>
<c:chartSpace xmlns:c="http://purl.oclc.org/ooxml/drawingml/chart" xmlns:a="http://purl.oclc.org/ooxml/drawingml/main" xmlns:r="http://purl.oclc.org/ooxml/officeDocument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[Jmeter BTB.xlsx]Grafico TMRxRPM!Tabela dinâmica5</c:name>
    <c:fmtId val="4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areaChart>
        <c:grouping val="stacked"/>
        <c:varyColors val="0"/>
        <c:ser>
          <c:idx val="0"/>
          <c:order val="0"/>
          <c:tx>
            <c:strRef>
              <c:f>'Grafico TMRxRPM'!$B$3</c:f>
              <c:strCache>
                <c:ptCount val="1"/>
                <c:pt idx="0">
                  <c:v>Quantidade de requisições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rgbClr val="00B0F0"/>
              </a:solidFill>
            </a:ln>
            <a:effectLst/>
          </c:spPr>
          <c:cat>
            <c:strRef>
              <c:f>'Grafico TMRxRPM'!$A$4:$A$304</c:f>
              <c:strCache>
                <c:ptCount val="300"/>
                <c:pt idx="0">
                  <c:v>15:03</c:v>
                </c:pt>
                <c:pt idx="1">
                  <c:v>15:04</c:v>
                </c:pt>
                <c:pt idx="2">
                  <c:v>15:05</c:v>
                </c:pt>
                <c:pt idx="3">
                  <c:v>15:06</c:v>
                </c:pt>
                <c:pt idx="4">
                  <c:v>15:07</c:v>
                </c:pt>
                <c:pt idx="5">
                  <c:v>15:08</c:v>
                </c:pt>
                <c:pt idx="6">
                  <c:v>15:09</c:v>
                </c:pt>
                <c:pt idx="7">
                  <c:v>15:10</c:v>
                </c:pt>
                <c:pt idx="8">
                  <c:v>15:11</c:v>
                </c:pt>
                <c:pt idx="9">
                  <c:v>15:12</c:v>
                </c:pt>
                <c:pt idx="10">
                  <c:v>15:13</c:v>
                </c:pt>
                <c:pt idx="11">
                  <c:v>15:14</c:v>
                </c:pt>
                <c:pt idx="12">
                  <c:v>15:15</c:v>
                </c:pt>
                <c:pt idx="13">
                  <c:v>15:16</c:v>
                </c:pt>
                <c:pt idx="14">
                  <c:v>15:17</c:v>
                </c:pt>
                <c:pt idx="15">
                  <c:v>15:18</c:v>
                </c:pt>
                <c:pt idx="16">
                  <c:v>15:19</c:v>
                </c:pt>
                <c:pt idx="17">
                  <c:v>15:20</c:v>
                </c:pt>
                <c:pt idx="18">
                  <c:v>15:21</c:v>
                </c:pt>
                <c:pt idx="19">
                  <c:v>15:22</c:v>
                </c:pt>
                <c:pt idx="20">
                  <c:v>15:23</c:v>
                </c:pt>
                <c:pt idx="21">
                  <c:v>15:24</c:v>
                </c:pt>
                <c:pt idx="22">
                  <c:v>15:25</c:v>
                </c:pt>
                <c:pt idx="23">
                  <c:v>15:26</c:v>
                </c:pt>
                <c:pt idx="24">
                  <c:v>15:27</c:v>
                </c:pt>
                <c:pt idx="25">
                  <c:v>15:28</c:v>
                </c:pt>
                <c:pt idx="26">
                  <c:v>15:29</c:v>
                </c:pt>
                <c:pt idx="27">
                  <c:v>15:30</c:v>
                </c:pt>
                <c:pt idx="28">
                  <c:v>15:31</c:v>
                </c:pt>
                <c:pt idx="29">
                  <c:v>15:32</c:v>
                </c:pt>
                <c:pt idx="30">
                  <c:v>15:33</c:v>
                </c:pt>
                <c:pt idx="31">
                  <c:v>15:34</c:v>
                </c:pt>
                <c:pt idx="32">
                  <c:v>15:35</c:v>
                </c:pt>
                <c:pt idx="33">
                  <c:v>15:36</c:v>
                </c:pt>
                <c:pt idx="34">
                  <c:v>15:37</c:v>
                </c:pt>
                <c:pt idx="35">
                  <c:v>15:38</c:v>
                </c:pt>
                <c:pt idx="36">
                  <c:v>15:39</c:v>
                </c:pt>
                <c:pt idx="37">
                  <c:v>15:40</c:v>
                </c:pt>
                <c:pt idx="38">
                  <c:v>15:41</c:v>
                </c:pt>
                <c:pt idx="39">
                  <c:v>15:42</c:v>
                </c:pt>
                <c:pt idx="40">
                  <c:v>15:43</c:v>
                </c:pt>
                <c:pt idx="41">
                  <c:v>15:44</c:v>
                </c:pt>
                <c:pt idx="42">
                  <c:v>15:45</c:v>
                </c:pt>
                <c:pt idx="43">
                  <c:v>15:46</c:v>
                </c:pt>
                <c:pt idx="44">
                  <c:v>15:47</c:v>
                </c:pt>
                <c:pt idx="45">
                  <c:v>15:48</c:v>
                </c:pt>
                <c:pt idx="46">
                  <c:v>15:49</c:v>
                </c:pt>
                <c:pt idx="47">
                  <c:v>15:50</c:v>
                </c:pt>
                <c:pt idx="48">
                  <c:v>15:51</c:v>
                </c:pt>
                <c:pt idx="49">
                  <c:v>15:52</c:v>
                </c:pt>
                <c:pt idx="50">
                  <c:v>15:53</c:v>
                </c:pt>
                <c:pt idx="51">
                  <c:v>15:54</c:v>
                </c:pt>
                <c:pt idx="52">
                  <c:v>15:55</c:v>
                </c:pt>
                <c:pt idx="53">
                  <c:v>15:56</c:v>
                </c:pt>
                <c:pt idx="54">
                  <c:v>15:57</c:v>
                </c:pt>
                <c:pt idx="55">
                  <c:v>15:58</c:v>
                </c:pt>
                <c:pt idx="56">
                  <c:v>15:59</c:v>
                </c:pt>
                <c:pt idx="57">
                  <c:v>16:00</c:v>
                </c:pt>
                <c:pt idx="58">
                  <c:v>16:01</c:v>
                </c:pt>
                <c:pt idx="59">
                  <c:v>16:02</c:v>
                </c:pt>
                <c:pt idx="60">
                  <c:v>16:03</c:v>
                </c:pt>
                <c:pt idx="61">
                  <c:v>16:04</c:v>
                </c:pt>
                <c:pt idx="62">
                  <c:v>16:05</c:v>
                </c:pt>
                <c:pt idx="63">
                  <c:v>16:06</c:v>
                </c:pt>
                <c:pt idx="64">
                  <c:v>16:07</c:v>
                </c:pt>
                <c:pt idx="65">
                  <c:v>16:08</c:v>
                </c:pt>
                <c:pt idx="66">
                  <c:v>16:09</c:v>
                </c:pt>
                <c:pt idx="67">
                  <c:v>16:10</c:v>
                </c:pt>
                <c:pt idx="68">
                  <c:v>16:11</c:v>
                </c:pt>
                <c:pt idx="69">
                  <c:v>16:12</c:v>
                </c:pt>
                <c:pt idx="70">
                  <c:v>16:13</c:v>
                </c:pt>
                <c:pt idx="71">
                  <c:v>16:14</c:v>
                </c:pt>
                <c:pt idx="72">
                  <c:v>16:15</c:v>
                </c:pt>
                <c:pt idx="73">
                  <c:v>16:16</c:v>
                </c:pt>
                <c:pt idx="74">
                  <c:v>16:17</c:v>
                </c:pt>
                <c:pt idx="75">
                  <c:v>16:18</c:v>
                </c:pt>
                <c:pt idx="76">
                  <c:v>16:19</c:v>
                </c:pt>
                <c:pt idx="77">
                  <c:v>16:20</c:v>
                </c:pt>
                <c:pt idx="78">
                  <c:v>16:21</c:v>
                </c:pt>
                <c:pt idx="79">
                  <c:v>16:22</c:v>
                </c:pt>
                <c:pt idx="80">
                  <c:v>16:23</c:v>
                </c:pt>
                <c:pt idx="81">
                  <c:v>16:24</c:v>
                </c:pt>
                <c:pt idx="82">
                  <c:v>16:25</c:v>
                </c:pt>
                <c:pt idx="83">
                  <c:v>16:26</c:v>
                </c:pt>
                <c:pt idx="84">
                  <c:v>16:27</c:v>
                </c:pt>
                <c:pt idx="85">
                  <c:v>16:28</c:v>
                </c:pt>
                <c:pt idx="86">
                  <c:v>16:29</c:v>
                </c:pt>
                <c:pt idx="87">
                  <c:v>16:30</c:v>
                </c:pt>
                <c:pt idx="88">
                  <c:v>16:31</c:v>
                </c:pt>
                <c:pt idx="89">
                  <c:v>16:32</c:v>
                </c:pt>
                <c:pt idx="90">
                  <c:v>16:33</c:v>
                </c:pt>
                <c:pt idx="91">
                  <c:v>16:34</c:v>
                </c:pt>
                <c:pt idx="92">
                  <c:v>16:35</c:v>
                </c:pt>
                <c:pt idx="93">
                  <c:v>16:36</c:v>
                </c:pt>
                <c:pt idx="94">
                  <c:v>16:37</c:v>
                </c:pt>
                <c:pt idx="95">
                  <c:v>16:38</c:v>
                </c:pt>
                <c:pt idx="96">
                  <c:v>16:39</c:v>
                </c:pt>
                <c:pt idx="97">
                  <c:v>16:40</c:v>
                </c:pt>
                <c:pt idx="98">
                  <c:v>16:41</c:v>
                </c:pt>
                <c:pt idx="99">
                  <c:v>16:42</c:v>
                </c:pt>
                <c:pt idx="100">
                  <c:v>16:43</c:v>
                </c:pt>
                <c:pt idx="101">
                  <c:v>16:44</c:v>
                </c:pt>
                <c:pt idx="102">
                  <c:v>16:45</c:v>
                </c:pt>
                <c:pt idx="103">
                  <c:v>16:46</c:v>
                </c:pt>
                <c:pt idx="104">
                  <c:v>16:47</c:v>
                </c:pt>
                <c:pt idx="105">
                  <c:v>16:48</c:v>
                </c:pt>
                <c:pt idx="106">
                  <c:v>16:49</c:v>
                </c:pt>
                <c:pt idx="107">
                  <c:v>16:50</c:v>
                </c:pt>
                <c:pt idx="108">
                  <c:v>16:51</c:v>
                </c:pt>
                <c:pt idx="109">
                  <c:v>16:52</c:v>
                </c:pt>
                <c:pt idx="110">
                  <c:v>16:53</c:v>
                </c:pt>
                <c:pt idx="111">
                  <c:v>16:54</c:v>
                </c:pt>
                <c:pt idx="112">
                  <c:v>16:55</c:v>
                </c:pt>
                <c:pt idx="113">
                  <c:v>16:56</c:v>
                </c:pt>
                <c:pt idx="114">
                  <c:v>16:57</c:v>
                </c:pt>
                <c:pt idx="115">
                  <c:v>16:58</c:v>
                </c:pt>
                <c:pt idx="116">
                  <c:v>16:59</c:v>
                </c:pt>
                <c:pt idx="117">
                  <c:v>17:00</c:v>
                </c:pt>
                <c:pt idx="118">
                  <c:v>17:01</c:v>
                </c:pt>
                <c:pt idx="119">
                  <c:v>17:02</c:v>
                </c:pt>
                <c:pt idx="120">
                  <c:v>17:03</c:v>
                </c:pt>
                <c:pt idx="121">
                  <c:v>17:04</c:v>
                </c:pt>
                <c:pt idx="122">
                  <c:v>17:05</c:v>
                </c:pt>
                <c:pt idx="123">
                  <c:v>17:06</c:v>
                </c:pt>
                <c:pt idx="124">
                  <c:v>17:07</c:v>
                </c:pt>
                <c:pt idx="125">
                  <c:v>17:08</c:v>
                </c:pt>
                <c:pt idx="126">
                  <c:v>17:09</c:v>
                </c:pt>
                <c:pt idx="127">
                  <c:v>17:10</c:v>
                </c:pt>
                <c:pt idx="128">
                  <c:v>17:11</c:v>
                </c:pt>
                <c:pt idx="129">
                  <c:v>17:12</c:v>
                </c:pt>
                <c:pt idx="130">
                  <c:v>17:13</c:v>
                </c:pt>
                <c:pt idx="131">
                  <c:v>17:14</c:v>
                </c:pt>
                <c:pt idx="132">
                  <c:v>17:15</c:v>
                </c:pt>
                <c:pt idx="133">
                  <c:v>17:16</c:v>
                </c:pt>
                <c:pt idx="134">
                  <c:v>17:17</c:v>
                </c:pt>
                <c:pt idx="135">
                  <c:v>17:18</c:v>
                </c:pt>
                <c:pt idx="136">
                  <c:v>17:19</c:v>
                </c:pt>
                <c:pt idx="137">
                  <c:v>17:20</c:v>
                </c:pt>
                <c:pt idx="138">
                  <c:v>17:21</c:v>
                </c:pt>
                <c:pt idx="139">
                  <c:v>17:22</c:v>
                </c:pt>
                <c:pt idx="140">
                  <c:v>17:23</c:v>
                </c:pt>
                <c:pt idx="141">
                  <c:v>17:24</c:v>
                </c:pt>
                <c:pt idx="142">
                  <c:v>17:25</c:v>
                </c:pt>
                <c:pt idx="143">
                  <c:v>17:26</c:v>
                </c:pt>
                <c:pt idx="144">
                  <c:v>17:27</c:v>
                </c:pt>
                <c:pt idx="145">
                  <c:v>17:28</c:v>
                </c:pt>
                <c:pt idx="146">
                  <c:v>17:29</c:v>
                </c:pt>
                <c:pt idx="147">
                  <c:v>17:30</c:v>
                </c:pt>
                <c:pt idx="148">
                  <c:v>17:31</c:v>
                </c:pt>
                <c:pt idx="149">
                  <c:v>17:32</c:v>
                </c:pt>
                <c:pt idx="150">
                  <c:v>17:33</c:v>
                </c:pt>
                <c:pt idx="151">
                  <c:v>17:34</c:v>
                </c:pt>
                <c:pt idx="152">
                  <c:v>17:35</c:v>
                </c:pt>
                <c:pt idx="153">
                  <c:v>17:36</c:v>
                </c:pt>
                <c:pt idx="154">
                  <c:v>17:37</c:v>
                </c:pt>
                <c:pt idx="155">
                  <c:v>17:38</c:v>
                </c:pt>
                <c:pt idx="156">
                  <c:v>17:39</c:v>
                </c:pt>
                <c:pt idx="157">
                  <c:v>17:40</c:v>
                </c:pt>
                <c:pt idx="158">
                  <c:v>17:41</c:v>
                </c:pt>
                <c:pt idx="159">
                  <c:v>17:42</c:v>
                </c:pt>
                <c:pt idx="160">
                  <c:v>17:43</c:v>
                </c:pt>
                <c:pt idx="161">
                  <c:v>17:44</c:v>
                </c:pt>
                <c:pt idx="162">
                  <c:v>17:45</c:v>
                </c:pt>
                <c:pt idx="163">
                  <c:v>17:46</c:v>
                </c:pt>
                <c:pt idx="164">
                  <c:v>17:47</c:v>
                </c:pt>
                <c:pt idx="165">
                  <c:v>17:48</c:v>
                </c:pt>
                <c:pt idx="166">
                  <c:v>17:49</c:v>
                </c:pt>
                <c:pt idx="167">
                  <c:v>17:50</c:v>
                </c:pt>
                <c:pt idx="168">
                  <c:v>17:51</c:v>
                </c:pt>
                <c:pt idx="169">
                  <c:v>17:52</c:v>
                </c:pt>
                <c:pt idx="170">
                  <c:v>17:53</c:v>
                </c:pt>
                <c:pt idx="171">
                  <c:v>17:54</c:v>
                </c:pt>
                <c:pt idx="172">
                  <c:v>17:55</c:v>
                </c:pt>
                <c:pt idx="173">
                  <c:v>17:56</c:v>
                </c:pt>
                <c:pt idx="174">
                  <c:v>17:57</c:v>
                </c:pt>
                <c:pt idx="175">
                  <c:v>17:58</c:v>
                </c:pt>
                <c:pt idx="176">
                  <c:v>17:59</c:v>
                </c:pt>
                <c:pt idx="177">
                  <c:v>18:00</c:v>
                </c:pt>
                <c:pt idx="178">
                  <c:v>18:01</c:v>
                </c:pt>
                <c:pt idx="179">
                  <c:v>18:02</c:v>
                </c:pt>
                <c:pt idx="180">
                  <c:v>18:03</c:v>
                </c:pt>
                <c:pt idx="181">
                  <c:v>18:04</c:v>
                </c:pt>
                <c:pt idx="182">
                  <c:v>18:05</c:v>
                </c:pt>
                <c:pt idx="183">
                  <c:v>18:06</c:v>
                </c:pt>
                <c:pt idx="184">
                  <c:v>18:07</c:v>
                </c:pt>
                <c:pt idx="185">
                  <c:v>18:08</c:v>
                </c:pt>
                <c:pt idx="186">
                  <c:v>18:09</c:v>
                </c:pt>
                <c:pt idx="187">
                  <c:v>18:10</c:v>
                </c:pt>
                <c:pt idx="188">
                  <c:v>18:11</c:v>
                </c:pt>
                <c:pt idx="189">
                  <c:v>18:12</c:v>
                </c:pt>
                <c:pt idx="190">
                  <c:v>18:13</c:v>
                </c:pt>
                <c:pt idx="191">
                  <c:v>18:14</c:v>
                </c:pt>
                <c:pt idx="192">
                  <c:v>18:15</c:v>
                </c:pt>
                <c:pt idx="193">
                  <c:v>18:16</c:v>
                </c:pt>
                <c:pt idx="194">
                  <c:v>18:17</c:v>
                </c:pt>
                <c:pt idx="195">
                  <c:v>18:18</c:v>
                </c:pt>
                <c:pt idx="196">
                  <c:v>18:19</c:v>
                </c:pt>
                <c:pt idx="197">
                  <c:v>18:20</c:v>
                </c:pt>
                <c:pt idx="198">
                  <c:v>18:21</c:v>
                </c:pt>
                <c:pt idx="199">
                  <c:v>18:22</c:v>
                </c:pt>
                <c:pt idx="200">
                  <c:v>18:23</c:v>
                </c:pt>
                <c:pt idx="201">
                  <c:v>18:24</c:v>
                </c:pt>
                <c:pt idx="202">
                  <c:v>18:25</c:v>
                </c:pt>
                <c:pt idx="203">
                  <c:v>18:26</c:v>
                </c:pt>
                <c:pt idx="204">
                  <c:v>18:27</c:v>
                </c:pt>
                <c:pt idx="205">
                  <c:v>18:28</c:v>
                </c:pt>
                <c:pt idx="206">
                  <c:v>18:29</c:v>
                </c:pt>
                <c:pt idx="207">
                  <c:v>18:30</c:v>
                </c:pt>
                <c:pt idx="208">
                  <c:v>18:31</c:v>
                </c:pt>
                <c:pt idx="209">
                  <c:v>18:32</c:v>
                </c:pt>
                <c:pt idx="210">
                  <c:v>18:33</c:v>
                </c:pt>
                <c:pt idx="211">
                  <c:v>18:34</c:v>
                </c:pt>
                <c:pt idx="212">
                  <c:v>18:35</c:v>
                </c:pt>
                <c:pt idx="213">
                  <c:v>18:36</c:v>
                </c:pt>
                <c:pt idx="214">
                  <c:v>18:37</c:v>
                </c:pt>
                <c:pt idx="215">
                  <c:v>18:38</c:v>
                </c:pt>
                <c:pt idx="216">
                  <c:v>18:39</c:v>
                </c:pt>
                <c:pt idx="217">
                  <c:v>18:40</c:v>
                </c:pt>
                <c:pt idx="218">
                  <c:v>18:41</c:v>
                </c:pt>
                <c:pt idx="219">
                  <c:v>18:42</c:v>
                </c:pt>
                <c:pt idx="220">
                  <c:v>18:43</c:v>
                </c:pt>
                <c:pt idx="221">
                  <c:v>18:44</c:v>
                </c:pt>
                <c:pt idx="222">
                  <c:v>18:45</c:v>
                </c:pt>
                <c:pt idx="223">
                  <c:v>18:46</c:v>
                </c:pt>
                <c:pt idx="224">
                  <c:v>18:47</c:v>
                </c:pt>
                <c:pt idx="225">
                  <c:v>18:48</c:v>
                </c:pt>
                <c:pt idx="226">
                  <c:v>18:49</c:v>
                </c:pt>
                <c:pt idx="227">
                  <c:v>18:50</c:v>
                </c:pt>
                <c:pt idx="228">
                  <c:v>18:51</c:v>
                </c:pt>
                <c:pt idx="229">
                  <c:v>18:52</c:v>
                </c:pt>
                <c:pt idx="230">
                  <c:v>18:53</c:v>
                </c:pt>
                <c:pt idx="231">
                  <c:v>18:54</c:v>
                </c:pt>
                <c:pt idx="232">
                  <c:v>18:55</c:v>
                </c:pt>
                <c:pt idx="233">
                  <c:v>18:56</c:v>
                </c:pt>
                <c:pt idx="234">
                  <c:v>18:57</c:v>
                </c:pt>
                <c:pt idx="235">
                  <c:v>18:58</c:v>
                </c:pt>
                <c:pt idx="236">
                  <c:v>18:59</c:v>
                </c:pt>
                <c:pt idx="237">
                  <c:v>19:00</c:v>
                </c:pt>
                <c:pt idx="238">
                  <c:v>19:01</c:v>
                </c:pt>
                <c:pt idx="239">
                  <c:v>19:02</c:v>
                </c:pt>
                <c:pt idx="240">
                  <c:v>19:03</c:v>
                </c:pt>
                <c:pt idx="241">
                  <c:v>19:04</c:v>
                </c:pt>
                <c:pt idx="242">
                  <c:v>19:05</c:v>
                </c:pt>
                <c:pt idx="243">
                  <c:v>19:06</c:v>
                </c:pt>
                <c:pt idx="244">
                  <c:v>19:07</c:v>
                </c:pt>
                <c:pt idx="245">
                  <c:v>19:08</c:v>
                </c:pt>
                <c:pt idx="246">
                  <c:v>19:09</c:v>
                </c:pt>
                <c:pt idx="247">
                  <c:v>19:10</c:v>
                </c:pt>
                <c:pt idx="248">
                  <c:v>19:11</c:v>
                </c:pt>
                <c:pt idx="249">
                  <c:v>19:12</c:v>
                </c:pt>
                <c:pt idx="250">
                  <c:v>19:13</c:v>
                </c:pt>
                <c:pt idx="251">
                  <c:v>19:14</c:v>
                </c:pt>
                <c:pt idx="252">
                  <c:v>19:15</c:v>
                </c:pt>
                <c:pt idx="253">
                  <c:v>19:16</c:v>
                </c:pt>
                <c:pt idx="254">
                  <c:v>19:17</c:v>
                </c:pt>
                <c:pt idx="255">
                  <c:v>19:18</c:v>
                </c:pt>
                <c:pt idx="256">
                  <c:v>19:19</c:v>
                </c:pt>
                <c:pt idx="257">
                  <c:v>19:20</c:v>
                </c:pt>
                <c:pt idx="258">
                  <c:v>19:21</c:v>
                </c:pt>
                <c:pt idx="259">
                  <c:v>19:22</c:v>
                </c:pt>
                <c:pt idx="260">
                  <c:v>19:23</c:v>
                </c:pt>
                <c:pt idx="261">
                  <c:v>19:24</c:v>
                </c:pt>
                <c:pt idx="262">
                  <c:v>19:25</c:v>
                </c:pt>
                <c:pt idx="263">
                  <c:v>19:26</c:v>
                </c:pt>
                <c:pt idx="264">
                  <c:v>19:27</c:v>
                </c:pt>
                <c:pt idx="265">
                  <c:v>19:28</c:v>
                </c:pt>
                <c:pt idx="266">
                  <c:v>19:29</c:v>
                </c:pt>
                <c:pt idx="267">
                  <c:v>19:30</c:v>
                </c:pt>
                <c:pt idx="268">
                  <c:v>19:31</c:v>
                </c:pt>
                <c:pt idx="269">
                  <c:v>19:32</c:v>
                </c:pt>
                <c:pt idx="270">
                  <c:v>19:33</c:v>
                </c:pt>
                <c:pt idx="271">
                  <c:v>19:34</c:v>
                </c:pt>
                <c:pt idx="272">
                  <c:v>19:35</c:v>
                </c:pt>
                <c:pt idx="273">
                  <c:v>19:36</c:v>
                </c:pt>
                <c:pt idx="274">
                  <c:v>19:37</c:v>
                </c:pt>
                <c:pt idx="275">
                  <c:v>19:38</c:v>
                </c:pt>
                <c:pt idx="276">
                  <c:v>19:39</c:v>
                </c:pt>
                <c:pt idx="277">
                  <c:v>19:40</c:v>
                </c:pt>
                <c:pt idx="278">
                  <c:v>19:41</c:v>
                </c:pt>
                <c:pt idx="279">
                  <c:v>19:42</c:v>
                </c:pt>
                <c:pt idx="280">
                  <c:v>19:43</c:v>
                </c:pt>
                <c:pt idx="281">
                  <c:v>19:44</c:v>
                </c:pt>
                <c:pt idx="282">
                  <c:v>19:45</c:v>
                </c:pt>
                <c:pt idx="283">
                  <c:v>19:46</c:v>
                </c:pt>
                <c:pt idx="284">
                  <c:v>19:47</c:v>
                </c:pt>
                <c:pt idx="285">
                  <c:v>19:48</c:v>
                </c:pt>
                <c:pt idx="286">
                  <c:v>19:49</c:v>
                </c:pt>
                <c:pt idx="287">
                  <c:v>19:50</c:v>
                </c:pt>
                <c:pt idx="288">
                  <c:v>19:51</c:v>
                </c:pt>
                <c:pt idx="289">
                  <c:v>19:52</c:v>
                </c:pt>
                <c:pt idx="290">
                  <c:v>19:53</c:v>
                </c:pt>
                <c:pt idx="291">
                  <c:v>19:54</c:v>
                </c:pt>
                <c:pt idx="292">
                  <c:v>19:55</c:v>
                </c:pt>
                <c:pt idx="293">
                  <c:v>19:56</c:v>
                </c:pt>
                <c:pt idx="294">
                  <c:v>19:57</c:v>
                </c:pt>
                <c:pt idx="295">
                  <c:v>19:58</c:v>
                </c:pt>
                <c:pt idx="296">
                  <c:v>19:59</c:v>
                </c:pt>
                <c:pt idx="297">
                  <c:v>20:00</c:v>
                </c:pt>
                <c:pt idx="298">
                  <c:v>20:01</c:v>
                </c:pt>
                <c:pt idx="299">
                  <c:v>20:02</c:v>
                </c:pt>
              </c:strCache>
            </c:strRef>
          </c:cat>
          <c:val>
            <c:numRef>
              <c:f>'Grafico TMRxRPM'!$B$4:$B$304</c:f>
              <c:numCache>
                <c:formatCode>General</c:formatCode>
                <c:ptCount val="300"/>
                <c:pt idx="0">
                  <c:v>1978</c:v>
                </c:pt>
                <c:pt idx="1">
                  <c:v>943</c:v>
                </c:pt>
                <c:pt idx="2">
                  <c:v>1023</c:v>
                </c:pt>
                <c:pt idx="3">
                  <c:v>1078</c:v>
                </c:pt>
                <c:pt idx="4">
                  <c:v>999</c:v>
                </c:pt>
                <c:pt idx="5">
                  <c:v>1057</c:v>
                </c:pt>
                <c:pt idx="6">
                  <c:v>1030</c:v>
                </c:pt>
                <c:pt idx="7">
                  <c:v>1066</c:v>
                </c:pt>
                <c:pt idx="8">
                  <c:v>1007</c:v>
                </c:pt>
                <c:pt idx="9">
                  <c:v>996</c:v>
                </c:pt>
                <c:pt idx="10">
                  <c:v>1089</c:v>
                </c:pt>
                <c:pt idx="11">
                  <c:v>995</c:v>
                </c:pt>
                <c:pt idx="12">
                  <c:v>1034</c:v>
                </c:pt>
                <c:pt idx="13">
                  <c:v>1059</c:v>
                </c:pt>
                <c:pt idx="14">
                  <c:v>1003</c:v>
                </c:pt>
                <c:pt idx="15">
                  <c:v>1076</c:v>
                </c:pt>
                <c:pt idx="16">
                  <c:v>908</c:v>
                </c:pt>
                <c:pt idx="17">
                  <c:v>1143</c:v>
                </c:pt>
                <c:pt idx="18">
                  <c:v>981</c:v>
                </c:pt>
                <c:pt idx="19">
                  <c:v>1087</c:v>
                </c:pt>
                <c:pt idx="20">
                  <c:v>991</c:v>
                </c:pt>
                <c:pt idx="21">
                  <c:v>968</c:v>
                </c:pt>
                <c:pt idx="22">
                  <c:v>1148</c:v>
                </c:pt>
                <c:pt idx="23">
                  <c:v>929</c:v>
                </c:pt>
                <c:pt idx="24">
                  <c:v>1130</c:v>
                </c:pt>
                <c:pt idx="25">
                  <c:v>958</c:v>
                </c:pt>
                <c:pt idx="26">
                  <c:v>1097</c:v>
                </c:pt>
                <c:pt idx="27">
                  <c:v>980</c:v>
                </c:pt>
                <c:pt idx="28">
                  <c:v>1002</c:v>
                </c:pt>
                <c:pt idx="29">
                  <c:v>1110</c:v>
                </c:pt>
                <c:pt idx="30">
                  <c:v>962</c:v>
                </c:pt>
                <c:pt idx="31">
                  <c:v>1083</c:v>
                </c:pt>
                <c:pt idx="32">
                  <c:v>999</c:v>
                </c:pt>
                <c:pt idx="33">
                  <c:v>1095</c:v>
                </c:pt>
                <c:pt idx="34">
                  <c:v>1002</c:v>
                </c:pt>
                <c:pt idx="35">
                  <c:v>988</c:v>
                </c:pt>
                <c:pt idx="36">
                  <c:v>1064</c:v>
                </c:pt>
                <c:pt idx="37">
                  <c:v>1011</c:v>
                </c:pt>
                <c:pt idx="38">
                  <c:v>1040</c:v>
                </c:pt>
                <c:pt idx="39">
                  <c:v>1056</c:v>
                </c:pt>
                <c:pt idx="40">
                  <c:v>935</c:v>
                </c:pt>
                <c:pt idx="41">
                  <c:v>1134</c:v>
                </c:pt>
                <c:pt idx="42">
                  <c:v>937</c:v>
                </c:pt>
                <c:pt idx="43">
                  <c:v>1137</c:v>
                </c:pt>
                <c:pt idx="44">
                  <c:v>962</c:v>
                </c:pt>
                <c:pt idx="45">
                  <c:v>1083</c:v>
                </c:pt>
                <c:pt idx="46">
                  <c:v>1044</c:v>
                </c:pt>
                <c:pt idx="47">
                  <c:v>924</c:v>
                </c:pt>
                <c:pt idx="48">
                  <c:v>1143</c:v>
                </c:pt>
                <c:pt idx="49">
                  <c:v>928</c:v>
                </c:pt>
                <c:pt idx="50">
                  <c:v>1127</c:v>
                </c:pt>
                <c:pt idx="51">
                  <c:v>983</c:v>
                </c:pt>
                <c:pt idx="52">
                  <c:v>964</c:v>
                </c:pt>
                <c:pt idx="53">
                  <c:v>1135</c:v>
                </c:pt>
                <c:pt idx="54">
                  <c:v>961</c:v>
                </c:pt>
                <c:pt idx="55">
                  <c:v>1100</c:v>
                </c:pt>
                <c:pt idx="56">
                  <c:v>991</c:v>
                </c:pt>
                <c:pt idx="57">
                  <c:v>1045</c:v>
                </c:pt>
                <c:pt idx="58">
                  <c:v>1032</c:v>
                </c:pt>
                <c:pt idx="59">
                  <c:v>945</c:v>
                </c:pt>
                <c:pt idx="60">
                  <c:v>777</c:v>
                </c:pt>
                <c:pt idx="61">
                  <c:v>702</c:v>
                </c:pt>
                <c:pt idx="62">
                  <c:v>803</c:v>
                </c:pt>
                <c:pt idx="63">
                  <c:v>695</c:v>
                </c:pt>
                <c:pt idx="64">
                  <c:v>747</c:v>
                </c:pt>
                <c:pt idx="65">
                  <c:v>746</c:v>
                </c:pt>
                <c:pt idx="66">
                  <c:v>629</c:v>
                </c:pt>
                <c:pt idx="67">
                  <c:v>821</c:v>
                </c:pt>
                <c:pt idx="68">
                  <c:v>667</c:v>
                </c:pt>
                <c:pt idx="69">
                  <c:v>791</c:v>
                </c:pt>
                <c:pt idx="70">
                  <c:v>695</c:v>
                </c:pt>
                <c:pt idx="71">
                  <c:v>666</c:v>
                </c:pt>
                <c:pt idx="72">
                  <c:v>831</c:v>
                </c:pt>
                <c:pt idx="73">
                  <c:v>678</c:v>
                </c:pt>
                <c:pt idx="74">
                  <c:v>807</c:v>
                </c:pt>
                <c:pt idx="75">
                  <c:v>684</c:v>
                </c:pt>
                <c:pt idx="76">
                  <c:v>763</c:v>
                </c:pt>
                <c:pt idx="77">
                  <c:v>718</c:v>
                </c:pt>
                <c:pt idx="78">
                  <c:v>673</c:v>
                </c:pt>
                <c:pt idx="79">
                  <c:v>788</c:v>
                </c:pt>
                <c:pt idx="80">
                  <c:v>669</c:v>
                </c:pt>
                <c:pt idx="81">
                  <c:v>781</c:v>
                </c:pt>
                <c:pt idx="82">
                  <c:v>703</c:v>
                </c:pt>
                <c:pt idx="83">
                  <c:v>807</c:v>
                </c:pt>
                <c:pt idx="84">
                  <c:v>723</c:v>
                </c:pt>
                <c:pt idx="85">
                  <c:v>652</c:v>
                </c:pt>
                <c:pt idx="86">
                  <c:v>806</c:v>
                </c:pt>
                <c:pt idx="87">
                  <c:v>691</c:v>
                </c:pt>
                <c:pt idx="88">
                  <c:v>749</c:v>
                </c:pt>
                <c:pt idx="89">
                  <c:v>733</c:v>
                </c:pt>
                <c:pt idx="90">
                  <c:v>640</c:v>
                </c:pt>
                <c:pt idx="91">
                  <c:v>817</c:v>
                </c:pt>
                <c:pt idx="92">
                  <c:v>637</c:v>
                </c:pt>
                <c:pt idx="93">
                  <c:v>827</c:v>
                </c:pt>
                <c:pt idx="94">
                  <c:v>684</c:v>
                </c:pt>
                <c:pt idx="95">
                  <c:v>811</c:v>
                </c:pt>
                <c:pt idx="96">
                  <c:v>722</c:v>
                </c:pt>
                <c:pt idx="97">
                  <c:v>639</c:v>
                </c:pt>
                <c:pt idx="98">
                  <c:v>835</c:v>
                </c:pt>
                <c:pt idx="99">
                  <c:v>656</c:v>
                </c:pt>
                <c:pt idx="100">
                  <c:v>771</c:v>
                </c:pt>
                <c:pt idx="101">
                  <c:v>693</c:v>
                </c:pt>
                <c:pt idx="102">
                  <c:v>677</c:v>
                </c:pt>
                <c:pt idx="103">
                  <c:v>830</c:v>
                </c:pt>
                <c:pt idx="104">
                  <c:v>635</c:v>
                </c:pt>
                <c:pt idx="105">
                  <c:v>834</c:v>
                </c:pt>
                <c:pt idx="106">
                  <c:v>697</c:v>
                </c:pt>
                <c:pt idx="107">
                  <c:v>739</c:v>
                </c:pt>
                <c:pt idx="108">
                  <c:v>751</c:v>
                </c:pt>
                <c:pt idx="109">
                  <c:v>647</c:v>
                </c:pt>
                <c:pt idx="110">
                  <c:v>829</c:v>
                </c:pt>
                <c:pt idx="111">
                  <c:v>659</c:v>
                </c:pt>
                <c:pt idx="112">
                  <c:v>786</c:v>
                </c:pt>
                <c:pt idx="113">
                  <c:v>688</c:v>
                </c:pt>
                <c:pt idx="114">
                  <c:v>783</c:v>
                </c:pt>
                <c:pt idx="115">
                  <c:v>707</c:v>
                </c:pt>
                <c:pt idx="116">
                  <c:v>666</c:v>
                </c:pt>
                <c:pt idx="117">
                  <c:v>835</c:v>
                </c:pt>
                <c:pt idx="118">
                  <c:v>651</c:v>
                </c:pt>
                <c:pt idx="119">
                  <c:v>807</c:v>
                </c:pt>
                <c:pt idx="120">
                  <c:v>673</c:v>
                </c:pt>
                <c:pt idx="121">
                  <c:v>701</c:v>
                </c:pt>
                <c:pt idx="122">
                  <c:v>790</c:v>
                </c:pt>
                <c:pt idx="123">
                  <c:v>697</c:v>
                </c:pt>
                <c:pt idx="124">
                  <c:v>767</c:v>
                </c:pt>
                <c:pt idx="125">
                  <c:v>710</c:v>
                </c:pt>
                <c:pt idx="126">
                  <c:v>735</c:v>
                </c:pt>
                <c:pt idx="127">
                  <c:v>757</c:v>
                </c:pt>
                <c:pt idx="128">
                  <c:v>667</c:v>
                </c:pt>
                <c:pt idx="129">
                  <c:v>784</c:v>
                </c:pt>
                <c:pt idx="130">
                  <c:v>705</c:v>
                </c:pt>
                <c:pt idx="131">
                  <c:v>737</c:v>
                </c:pt>
                <c:pt idx="132">
                  <c:v>738</c:v>
                </c:pt>
                <c:pt idx="133">
                  <c:v>757</c:v>
                </c:pt>
                <c:pt idx="134">
                  <c:v>747</c:v>
                </c:pt>
                <c:pt idx="135">
                  <c:v>627</c:v>
                </c:pt>
                <c:pt idx="136">
                  <c:v>840</c:v>
                </c:pt>
                <c:pt idx="137">
                  <c:v>640</c:v>
                </c:pt>
                <c:pt idx="138">
                  <c:v>803</c:v>
                </c:pt>
                <c:pt idx="139">
                  <c:v>743</c:v>
                </c:pt>
                <c:pt idx="140">
                  <c:v>607</c:v>
                </c:pt>
                <c:pt idx="141">
                  <c:v>855</c:v>
                </c:pt>
                <c:pt idx="142">
                  <c:v>621</c:v>
                </c:pt>
                <c:pt idx="143">
                  <c:v>861</c:v>
                </c:pt>
                <c:pt idx="144">
                  <c:v>613</c:v>
                </c:pt>
                <c:pt idx="145">
                  <c:v>849</c:v>
                </c:pt>
                <c:pt idx="146">
                  <c:v>674</c:v>
                </c:pt>
                <c:pt idx="147">
                  <c:v>686</c:v>
                </c:pt>
                <c:pt idx="148">
                  <c:v>791</c:v>
                </c:pt>
                <c:pt idx="149">
                  <c:v>683</c:v>
                </c:pt>
                <c:pt idx="150">
                  <c:v>804</c:v>
                </c:pt>
                <c:pt idx="151">
                  <c:v>669</c:v>
                </c:pt>
                <c:pt idx="152">
                  <c:v>681</c:v>
                </c:pt>
                <c:pt idx="153">
                  <c:v>803</c:v>
                </c:pt>
                <c:pt idx="154">
                  <c:v>711</c:v>
                </c:pt>
                <c:pt idx="155">
                  <c:v>749</c:v>
                </c:pt>
                <c:pt idx="156">
                  <c:v>736</c:v>
                </c:pt>
                <c:pt idx="157">
                  <c:v>700</c:v>
                </c:pt>
                <c:pt idx="158">
                  <c:v>793</c:v>
                </c:pt>
                <c:pt idx="159">
                  <c:v>608</c:v>
                </c:pt>
                <c:pt idx="160">
                  <c:v>859</c:v>
                </c:pt>
                <c:pt idx="161">
                  <c:v>674</c:v>
                </c:pt>
                <c:pt idx="162">
                  <c:v>768</c:v>
                </c:pt>
                <c:pt idx="163">
                  <c:v>740</c:v>
                </c:pt>
                <c:pt idx="164">
                  <c:v>711</c:v>
                </c:pt>
                <c:pt idx="165">
                  <c:v>771</c:v>
                </c:pt>
                <c:pt idx="166">
                  <c:v>596</c:v>
                </c:pt>
                <c:pt idx="167">
                  <c:v>873</c:v>
                </c:pt>
                <c:pt idx="168">
                  <c:v>595</c:v>
                </c:pt>
                <c:pt idx="169">
                  <c:v>857</c:v>
                </c:pt>
                <c:pt idx="170">
                  <c:v>641</c:v>
                </c:pt>
                <c:pt idx="171">
                  <c:v>720</c:v>
                </c:pt>
                <c:pt idx="172">
                  <c:v>808</c:v>
                </c:pt>
                <c:pt idx="173">
                  <c:v>665</c:v>
                </c:pt>
                <c:pt idx="174">
                  <c:v>825</c:v>
                </c:pt>
                <c:pt idx="175">
                  <c:v>652</c:v>
                </c:pt>
                <c:pt idx="176">
                  <c:v>810</c:v>
                </c:pt>
                <c:pt idx="177">
                  <c:v>662</c:v>
                </c:pt>
                <c:pt idx="178">
                  <c:v>726</c:v>
                </c:pt>
                <c:pt idx="179">
                  <c:v>739</c:v>
                </c:pt>
                <c:pt idx="180">
                  <c:v>726</c:v>
                </c:pt>
                <c:pt idx="181">
                  <c:v>713</c:v>
                </c:pt>
                <c:pt idx="182">
                  <c:v>781</c:v>
                </c:pt>
                <c:pt idx="183">
                  <c:v>779</c:v>
                </c:pt>
                <c:pt idx="184">
                  <c:v>690</c:v>
                </c:pt>
                <c:pt idx="185">
                  <c:v>699</c:v>
                </c:pt>
                <c:pt idx="186">
                  <c:v>761</c:v>
                </c:pt>
                <c:pt idx="187">
                  <c:v>725</c:v>
                </c:pt>
                <c:pt idx="188">
                  <c:v>715</c:v>
                </c:pt>
                <c:pt idx="189">
                  <c:v>776</c:v>
                </c:pt>
                <c:pt idx="190">
                  <c:v>580</c:v>
                </c:pt>
                <c:pt idx="191">
                  <c:v>892</c:v>
                </c:pt>
                <c:pt idx="192">
                  <c:v>561</c:v>
                </c:pt>
                <c:pt idx="193">
                  <c:v>894</c:v>
                </c:pt>
                <c:pt idx="194">
                  <c:v>672</c:v>
                </c:pt>
                <c:pt idx="195">
                  <c:v>771</c:v>
                </c:pt>
                <c:pt idx="196">
                  <c:v>755</c:v>
                </c:pt>
                <c:pt idx="197">
                  <c:v>619</c:v>
                </c:pt>
                <c:pt idx="198">
                  <c:v>868</c:v>
                </c:pt>
                <c:pt idx="199">
                  <c:v>599</c:v>
                </c:pt>
                <c:pt idx="200">
                  <c:v>840</c:v>
                </c:pt>
                <c:pt idx="201">
                  <c:v>630</c:v>
                </c:pt>
                <c:pt idx="202">
                  <c:v>730</c:v>
                </c:pt>
                <c:pt idx="203">
                  <c:v>781</c:v>
                </c:pt>
                <c:pt idx="204">
                  <c:v>697</c:v>
                </c:pt>
                <c:pt idx="205">
                  <c:v>797</c:v>
                </c:pt>
                <c:pt idx="206">
                  <c:v>690</c:v>
                </c:pt>
                <c:pt idx="207">
                  <c:v>767</c:v>
                </c:pt>
                <c:pt idx="208">
                  <c:v>706</c:v>
                </c:pt>
                <c:pt idx="209">
                  <c:v>698</c:v>
                </c:pt>
                <c:pt idx="210">
                  <c:v>780</c:v>
                </c:pt>
                <c:pt idx="211">
                  <c:v>701</c:v>
                </c:pt>
                <c:pt idx="212">
                  <c:v>728</c:v>
                </c:pt>
                <c:pt idx="213">
                  <c:v>763</c:v>
                </c:pt>
                <c:pt idx="214">
                  <c:v>705</c:v>
                </c:pt>
                <c:pt idx="215">
                  <c:v>774</c:v>
                </c:pt>
                <c:pt idx="216">
                  <c:v>654</c:v>
                </c:pt>
                <c:pt idx="217">
                  <c:v>798</c:v>
                </c:pt>
                <c:pt idx="218">
                  <c:v>683</c:v>
                </c:pt>
                <c:pt idx="219">
                  <c:v>784</c:v>
                </c:pt>
                <c:pt idx="220">
                  <c:v>700</c:v>
                </c:pt>
                <c:pt idx="221">
                  <c:v>654</c:v>
                </c:pt>
                <c:pt idx="222">
                  <c:v>854</c:v>
                </c:pt>
                <c:pt idx="223">
                  <c:v>631</c:v>
                </c:pt>
                <c:pt idx="224">
                  <c:v>828</c:v>
                </c:pt>
                <c:pt idx="225">
                  <c:v>656</c:v>
                </c:pt>
                <c:pt idx="226">
                  <c:v>797</c:v>
                </c:pt>
                <c:pt idx="227">
                  <c:v>726</c:v>
                </c:pt>
                <c:pt idx="228">
                  <c:v>658</c:v>
                </c:pt>
                <c:pt idx="229">
                  <c:v>803</c:v>
                </c:pt>
                <c:pt idx="230">
                  <c:v>669</c:v>
                </c:pt>
                <c:pt idx="231">
                  <c:v>787</c:v>
                </c:pt>
                <c:pt idx="232">
                  <c:v>680</c:v>
                </c:pt>
                <c:pt idx="233">
                  <c:v>810</c:v>
                </c:pt>
                <c:pt idx="234">
                  <c:v>700</c:v>
                </c:pt>
                <c:pt idx="235">
                  <c:v>679</c:v>
                </c:pt>
                <c:pt idx="236">
                  <c:v>774</c:v>
                </c:pt>
                <c:pt idx="237">
                  <c:v>719</c:v>
                </c:pt>
                <c:pt idx="238">
                  <c:v>765</c:v>
                </c:pt>
                <c:pt idx="239">
                  <c:v>720</c:v>
                </c:pt>
                <c:pt idx="240">
                  <c:v>650</c:v>
                </c:pt>
                <c:pt idx="241">
                  <c:v>819</c:v>
                </c:pt>
                <c:pt idx="242">
                  <c:v>647</c:v>
                </c:pt>
                <c:pt idx="243">
                  <c:v>831</c:v>
                </c:pt>
                <c:pt idx="244">
                  <c:v>663</c:v>
                </c:pt>
                <c:pt idx="245">
                  <c:v>779</c:v>
                </c:pt>
                <c:pt idx="246">
                  <c:v>753</c:v>
                </c:pt>
                <c:pt idx="247">
                  <c:v>618</c:v>
                </c:pt>
                <c:pt idx="248">
                  <c:v>846</c:v>
                </c:pt>
                <c:pt idx="249">
                  <c:v>674</c:v>
                </c:pt>
                <c:pt idx="250">
                  <c:v>776</c:v>
                </c:pt>
                <c:pt idx="251">
                  <c:v>688</c:v>
                </c:pt>
                <c:pt idx="252">
                  <c:v>662</c:v>
                </c:pt>
                <c:pt idx="253">
                  <c:v>838</c:v>
                </c:pt>
                <c:pt idx="254">
                  <c:v>653</c:v>
                </c:pt>
                <c:pt idx="255">
                  <c:v>804</c:v>
                </c:pt>
                <c:pt idx="256">
                  <c:v>687</c:v>
                </c:pt>
                <c:pt idx="257">
                  <c:v>751</c:v>
                </c:pt>
                <c:pt idx="258">
                  <c:v>728</c:v>
                </c:pt>
                <c:pt idx="259">
                  <c:v>686</c:v>
                </c:pt>
                <c:pt idx="260">
                  <c:v>824</c:v>
                </c:pt>
                <c:pt idx="261">
                  <c:v>650</c:v>
                </c:pt>
                <c:pt idx="262">
                  <c:v>808</c:v>
                </c:pt>
                <c:pt idx="263">
                  <c:v>698</c:v>
                </c:pt>
                <c:pt idx="264">
                  <c:v>748</c:v>
                </c:pt>
                <c:pt idx="265">
                  <c:v>735</c:v>
                </c:pt>
                <c:pt idx="266">
                  <c:v>644</c:v>
                </c:pt>
                <c:pt idx="267">
                  <c:v>808</c:v>
                </c:pt>
                <c:pt idx="268">
                  <c:v>671</c:v>
                </c:pt>
                <c:pt idx="269">
                  <c:v>787</c:v>
                </c:pt>
                <c:pt idx="270">
                  <c:v>700</c:v>
                </c:pt>
                <c:pt idx="271">
                  <c:v>713</c:v>
                </c:pt>
                <c:pt idx="272">
                  <c:v>771</c:v>
                </c:pt>
                <c:pt idx="273">
                  <c:v>692</c:v>
                </c:pt>
                <c:pt idx="274">
                  <c:v>807</c:v>
                </c:pt>
                <c:pt idx="275">
                  <c:v>677</c:v>
                </c:pt>
                <c:pt idx="276">
                  <c:v>762</c:v>
                </c:pt>
                <c:pt idx="277">
                  <c:v>728</c:v>
                </c:pt>
                <c:pt idx="278">
                  <c:v>655</c:v>
                </c:pt>
                <c:pt idx="279">
                  <c:v>802</c:v>
                </c:pt>
                <c:pt idx="280">
                  <c:v>673</c:v>
                </c:pt>
                <c:pt idx="281">
                  <c:v>765</c:v>
                </c:pt>
                <c:pt idx="282">
                  <c:v>759</c:v>
                </c:pt>
                <c:pt idx="283">
                  <c:v>767</c:v>
                </c:pt>
                <c:pt idx="284">
                  <c:v>685</c:v>
                </c:pt>
                <c:pt idx="285">
                  <c:v>599</c:v>
                </c:pt>
                <c:pt idx="286">
                  <c:v>761</c:v>
                </c:pt>
                <c:pt idx="287">
                  <c:v>616</c:v>
                </c:pt>
                <c:pt idx="288">
                  <c:v>705</c:v>
                </c:pt>
                <c:pt idx="289">
                  <c:v>677</c:v>
                </c:pt>
                <c:pt idx="290">
                  <c:v>585</c:v>
                </c:pt>
                <c:pt idx="291">
                  <c:v>747</c:v>
                </c:pt>
                <c:pt idx="292">
                  <c:v>503</c:v>
                </c:pt>
                <c:pt idx="293">
                  <c:v>672</c:v>
                </c:pt>
                <c:pt idx="294">
                  <c:v>480</c:v>
                </c:pt>
                <c:pt idx="295">
                  <c:v>467</c:v>
                </c:pt>
                <c:pt idx="296">
                  <c:v>180</c:v>
                </c:pt>
                <c:pt idx="297">
                  <c:v>153</c:v>
                </c:pt>
                <c:pt idx="298">
                  <c:v>176</c:v>
                </c:pt>
                <c:pt idx="299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9F-4ACE-8AAC-16EA22EBB1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61346607"/>
        <c:axId val="1861340367"/>
      </c:areaChart>
      <c:lineChart>
        <c:grouping val="standard"/>
        <c:varyColors val="0"/>
        <c:ser>
          <c:idx val="1"/>
          <c:order val="1"/>
          <c:tx>
            <c:strRef>
              <c:f>'Grafico TMRxRPM'!$C$3</c:f>
              <c:strCache>
                <c:ptCount val="1"/>
                <c:pt idx="0">
                  <c:v>Média de Processamento/ms</c:v>
                </c:pt>
              </c:strCache>
            </c:strRef>
          </c:tx>
          <c:spPr>
            <a:ln w="28575" cap="rnd">
              <a:solidFill>
                <a:srgbClr val="E60064"/>
              </a:solidFill>
              <a:round/>
            </a:ln>
            <a:effectLst/>
          </c:spPr>
          <c:marker>
            <c:symbol val="none"/>
          </c:marker>
          <c:cat>
            <c:strRef>
              <c:f>'Grafico TMRxRPM'!$A$4:$A$304</c:f>
              <c:strCache>
                <c:ptCount val="300"/>
                <c:pt idx="0">
                  <c:v>15:03</c:v>
                </c:pt>
                <c:pt idx="1">
                  <c:v>15:04</c:v>
                </c:pt>
                <c:pt idx="2">
                  <c:v>15:05</c:v>
                </c:pt>
                <c:pt idx="3">
                  <c:v>15:06</c:v>
                </c:pt>
                <c:pt idx="4">
                  <c:v>15:07</c:v>
                </c:pt>
                <c:pt idx="5">
                  <c:v>15:08</c:v>
                </c:pt>
                <c:pt idx="6">
                  <c:v>15:09</c:v>
                </c:pt>
                <c:pt idx="7">
                  <c:v>15:10</c:v>
                </c:pt>
                <c:pt idx="8">
                  <c:v>15:11</c:v>
                </c:pt>
                <c:pt idx="9">
                  <c:v>15:12</c:v>
                </c:pt>
                <c:pt idx="10">
                  <c:v>15:13</c:v>
                </c:pt>
                <c:pt idx="11">
                  <c:v>15:14</c:v>
                </c:pt>
                <c:pt idx="12">
                  <c:v>15:15</c:v>
                </c:pt>
                <c:pt idx="13">
                  <c:v>15:16</c:v>
                </c:pt>
                <c:pt idx="14">
                  <c:v>15:17</c:v>
                </c:pt>
                <c:pt idx="15">
                  <c:v>15:18</c:v>
                </c:pt>
                <c:pt idx="16">
                  <c:v>15:19</c:v>
                </c:pt>
                <c:pt idx="17">
                  <c:v>15:20</c:v>
                </c:pt>
                <c:pt idx="18">
                  <c:v>15:21</c:v>
                </c:pt>
                <c:pt idx="19">
                  <c:v>15:22</c:v>
                </c:pt>
                <c:pt idx="20">
                  <c:v>15:23</c:v>
                </c:pt>
                <c:pt idx="21">
                  <c:v>15:24</c:v>
                </c:pt>
                <c:pt idx="22">
                  <c:v>15:25</c:v>
                </c:pt>
                <c:pt idx="23">
                  <c:v>15:26</c:v>
                </c:pt>
                <c:pt idx="24">
                  <c:v>15:27</c:v>
                </c:pt>
                <c:pt idx="25">
                  <c:v>15:28</c:v>
                </c:pt>
                <c:pt idx="26">
                  <c:v>15:29</c:v>
                </c:pt>
                <c:pt idx="27">
                  <c:v>15:30</c:v>
                </c:pt>
                <c:pt idx="28">
                  <c:v>15:31</c:v>
                </c:pt>
                <c:pt idx="29">
                  <c:v>15:32</c:v>
                </c:pt>
                <c:pt idx="30">
                  <c:v>15:33</c:v>
                </c:pt>
                <c:pt idx="31">
                  <c:v>15:34</c:v>
                </c:pt>
                <c:pt idx="32">
                  <c:v>15:35</c:v>
                </c:pt>
                <c:pt idx="33">
                  <c:v>15:36</c:v>
                </c:pt>
                <c:pt idx="34">
                  <c:v>15:37</c:v>
                </c:pt>
                <c:pt idx="35">
                  <c:v>15:38</c:v>
                </c:pt>
                <c:pt idx="36">
                  <c:v>15:39</c:v>
                </c:pt>
                <c:pt idx="37">
                  <c:v>15:40</c:v>
                </c:pt>
                <c:pt idx="38">
                  <c:v>15:41</c:v>
                </c:pt>
                <c:pt idx="39">
                  <c:v>15:42</c:v>
                </c:pt>
                <c:pt idx="40">
                  <c:v>15:43</c:v>
                </c:pt>
                <c:pt idx="41">
                  <c:v>15:44</c:v>
                </c:pt>
                <c:pt idx="42">
                  <c:v>15:45</c:v>
                </c:pt>
                <c:pt idx="43">
                  <c:v>15:46</c:v>
                </c:pt>
                <c:pt idx="44">
                  <c:v>15:47</c:v>
                </c:pt>
                <c:pt idx="45">
                  <c:v>15:48</c:v>
                </c:pt>
                <c:pt idx="46">
                  <c:v>15:49</c:v>
                </c:pt>
                <c:pt idx="47">
                  <c:v>15:50</c:v>
                </c:pt>
                <c:pt idx="48">
                  <c:v>15:51</c:v>
                </c:pt>
                <c:pt idx="49">
                  <c:v>15:52</c:v>
                </c:pt>
                <c:pt idx="50">
                  <c:v>15:53</c:v>
                </c:pt>
                <c:pt idx="51">
                  <c:v>15:54</c:v>
                </c:pt>
                <c:pt idx="52">
                  <c:v>15:55</c:v>
                </c:pt>
                <c:pt idx="53">
                  <c:v>15:56</c:v>
                </c:pt>
                <c:pt idx="54">
                  <c:v>15:57</c:v>
                </c:pt>
                <c:pt idx="55">
                  <c:v>15:58</c:v>
                </c:pt>
                <c:pt idx="56">
                  <c:v>15:59</c:v>
                </c:pt>
                <c:pt idx="57">
                  <c:v>16:00</c:v>
                </c:pt>
                <c:pt idx="58">
                  <c:v>16:01</c:v>
                </c:pt>
                <c:pt idx="59">
                  <c:v>16:02</c:v>
                </c:pt>
                <c:pt idx="60">
                  <c:v>16:03</c:v>
                </c:pt>
                <c:pt idx="61">
                  <c:v>16:04</c:v>
                </c:pt>
                <c:pt idx="62">
                  <c:v>16:05</c:v>
                </c:pt>
                <c:pt idx="63">
                  <c:v>16:06</c:v>
                </c:pt>
                <c:pt idx="64">
                  <c:v>16:07</c:v>
                </c:pt>
                <c:pt idx="65">
                  <c:v>16:08</c:v>
                </c:pt>
                <c:pt idx="66">
                  <c:v>16:09</c:v>
                </c:pt>
                <c:pt idx="67">
                  <c:v>16:10</c:v>
                </c:pt>
                <c:pt idx="68">
                  <c:v>16:11</c:v>
                </c:pt>
                <c:pt idx="69">
                  <c:v>16:12</c:v>
                </c:pt>
                <c:pt idx="70">
                  <c:v>16:13</c:v>
                </c:pt>
                <c:pt idx="71">
                  <c:v>16:14</c:v>
                </c:pt>
                <c:pt idx="72">
                  <c:v>16:15</c:v>
                </c:pt>
                <c:pt idx="73">
                  <c:v>16:16</c:v>
                </c:pt>
                <c:pt idx="74">
                  <c:v>16:17</c:v>
                </c:pt>
                <c:pt idx="75">
                  <c:v>16:18</c:v>
                </c:pt>
                <c:pt idx="76">
                  <c:v>16:19</c:v>
                </c:pt>
                <c:pt idx="77">
                  <c:v>16:20</c:v>
                </c:pt>
                <c:pt idx="78">
                  <c:v>16:21</c:v>
                </c:pt>
                <c:pt idx="79">
                  <c:v>16:22</c:v>
                </c:pt>
                <c:pt idx="80">
                  <c:v>16:23</c:v>
                </c:pt>
                <c:pt idx="81">
                  <c:v>16:24</c:v>
                </c:pt>
                <c:pt idx="82">
                  <c:v>16:25</c:v>
                </c:pt>
                <c:pt idx="83">
                  <c:v>16:26</c:v>
                </c:pt>
                <c:pt idx="84">
                  <c:v>16:27</c:v>
                </c:pt>
                <c:pt idx="85">
                  <c:v>16:28</c:v>
                </c:pt>
                <c:pt idx="86">
                  <c:v>16:29</c:v>
                </c:pt>
                <c:pt idx="87">
                  <c:v>16:30</c:v>
                </c:pt>
                <c:pt idx="88">
                  <c:v>16:31</c:v>
                </c:pt>
                <c:pt idx="89">
                  <c:v>16:32</c:v>
                </c:pt>
                <c:pt idx="90">
                  <c:v>16:33</c:v>
                </c:pt>
                <c:pt idx="91">
                  <c:v>16:34</c:v>
                </c:pt>
                <c:pt idx="92">
                  <c:v>16:35</c:v>
                </c:pt>
                <c:pt idx="93">
                  <c:v>16:36</c:v>
                </c:pt>
                <c:pt idx="94">
                  <c:v>16:37</c:v>
                </c:pt>
                <c:pt idx="95">
                  <c:v>16:38</c:v>
                </c:pt>
                <c:pt idx="96">
                  <c:v>16:39</c:v>
                </c:pt>
                <c:pt idx="97">
                  <c:v>16:40</c:v>
                </c:pt>
                <c:pt idx="98">
                  <c:v>16:41</c:v>
                </c:pt>
                <c:pt idx="99">
                  <c:v>16:42</c:v>
                </c:pt>
                <c:pt idx="100">
                  <c:v>16:43</c:v>
                </c:pt>
                <c:pt idx="101">
                  <c:v>16:44</c:v>
                </c:pt>
                <c:pt idx="102">
                  <c:v>16:45</c:v>
                </c:pt>
                <c:pt idx="103">
                  <c:v>16:46</c:v>
                </c:pt>
                <c:pt idx="104">
                  <c:v>16:47</c:v>
                </c:pt>
                <c:pt idx="105">
                  <c:v>16:48</c:v>
                </c:pt>
                <c:pt idx="106">
                  <c:v>16:49</c:v>
                </c:pt>
                <c:pt idx="107">
                  <c:v>16:50</c:v>
                </c:pt>
                <c:pt idx="108">
                  <c:v>16:51</c:v>
                </c:pt>
                <c:pt idx="109">
                  <c:v>16:52</c:v>
                </c:pt>
                <c:pt idx="110">
                  <c:v>16:53</c:v>
                </c:pt>
                <c:pt idx="111">
                  <c:v>16:54</c:v>
                </c:pt>
                <c:pt idx="112">
                  <c:v>16:55</c:v>
                </c:pt>
                <c:pt idx="113">
                  <c:v>16:56</c:v>
                </c:pt>
                <c:pt idx="114">
                  <c:v>16:57</c:v>
                </c:pt>
                <c:pt idx="115">
                  <c:v>16:58</c:v>
                </c:pt>
                <c:pt idx="116">
                  <c:v>16:59</c:v>
                </c:pt>
                <c:pt idx="117">
                  <c:v>17:00</c:v>
                </c:pt>
                <c:pt idx="118">
                  <c:v>17:01</c:v>
                </c:pt>
                <c:pt idx="119">
                  <c:v>17:02</c:v>
                </c:pt>
                <c:pt idx="120">
                  <c:v>17:03</c:v>
                </c:pt>
                <c:pt idx="121">
                  <c:v>17:04</c:v>
                </c:pt>
                <c:pt idx="122">
                  <c:v>17:05</c:v>
                </c:pt>
                <c:pt idx="123">
                  <c:v>17:06</c:v>
                </c:pt>
                <c:pt idx="124">
                  <c:v>17:07</c:v>
                </c:pt>
                <c:pt idx="125">
                  <c:v>17:08</c:v>
                </c:pt>
                <c:pt idx="126">
                  <c:v>17:09</c:v>
                </c:pt>
                <c:pt idx="127">
                  <c:v>17:10</c:v>
                </c:pt>
                <c:pt idx="128">
                  <c:v>17:11</c:v>
                </c:pt>
                <c:pt idx="129">
                  <c:v>17:12</c:v>
                </c:pt>
                <c:pt idx="130">
                  <c:v>17:13</c:v>
                </c:pt>
                <c:pt idx="131">
                  <c:v>17:14</c:v>
                </c:pt>
                <c:pt idx="132">
                  <c:v>17:15</c:v>
                </c:pt>
                <c:pt idx="133">
                  <c:v>17:16</c:v>
                </c:pt>
                <c:pt idx="134">
                  <c:v>17:17</c:v>
                </c:pt>
                <c:pt idx="135">
                  <c:v>17:18</c:v>
                </c:pt>
                <c:pt idx="136">
                  <c:v>17:19</c:v>
                </c:pt>
                <c:pt idx="137">
                  <c:v>17:20</c:v>
                </c:pt>
                <c:pt idx="138">
                  <c:v>17:21</c:v>
                </c:pt>
                <c:pt idx="139">
                  <c:v>17:22</c:v>
                </c:pt>
                <c:pt idx="140">
                  <c:v>17:23</c:v>
                </c:pt>
                <c:pt idx="141">
                  <c:v>17:24</c:v>
                </c:pt>
                <c:pt idx="142">
                  <c:v>17:25</c:v>
                </c:pt>
                <c:pt idx="143">
                  <c:v>17:26</c:v>
                </c:pt>
                <c:pt idx="144">
                  <c:v>17:27</c:v>
                </c:pt>
                <c:pt idx="145">
                  <c:v>17:28</c:v>
                </c:pt>
                <c:pt idx="146">
                  <c:v>17:29</c:v>
                </c:pt>
                <c:pt idx="147">
                  <c:v>17:30</c:v>
                </c:pt>
                <c:pt idx="148">
                  <c:v>17:31</c:v>
                </c:pt>
                <c:pt idx="149">
                  <c:v>17:32</c:v>
                </c:pt>
                <c:pt idx="150">
                  <c:v>17:33</c:v>
                </c:pt>
                <c:pt idx="151">
                  <c:v>17:34</c:v>
                </c:pt>
                <c:pt idx="152">
                  <c:v>17:35</c:v>
                </c:pt>
                <c:pt idx="153">
                  <c:v>17:36</c:v>
                </c:pt>
                <c:pt idx="154">
                  <c:v>17:37</c:v>
                </c:pt>
                <c:pt idx="155">
                  <c:v>17:38</c:v>
                </c:pt>
                <c:pt idx="156">
                  <c:v>17:39</c:v>
                </c:pt>
                <c:pt idx="157">
                  <c:v>17:40</c:v>
                </c:pt>
                <c:pt idx="158">
                  <c:v>17:41</c:v>
                </c:pt>
                <c:pt idx="159">
                  <c:v>17:42</c:v>
                </c:pt>
                <c:pt idx="160">
                  <c:v>17:43</c:v>
                </c:pt>
                <c:pt idx="161">
                  <c:v>17:44</c:v>
                </c:pt>
                <c:pt idx="162">
                  <c:v>17:45</c:v>
                </c:pt>
                <c:pt idx="163">
                  <c:v>17:46</c:v>
                </c:pt>
                <c:pt idx="164">
                  <c:v>17:47</c:v>
                </c:pt>
                <c:pt idx="165">
                  <c:v>17:48</c:v>
                </c:pt>
                <c:pt idx="166">
                  <c:v>17:49</c:v>
                </c:pt>
                <c:pt idx="167">
                  <c:v>17:50</c:v>
                </c:pt>
                <c:pt idx="168">
                  <c:v>17:51</c:v>
                </c:pt>
                <c:pt idx="169">
                  <c:v>17:52</c:v>
                </c:pt>
                <c:pt idx="170">
                  <c:v>17:53</c:v>
                </c:pt>
                <c:pt idx="171">
                  <c:v>17:54</c:v>
                </c:pt>
                <c:pt idx="172">
                  <c:v>17:55</c:v>
                </c:pt>
                <c:pt idx="173">
                  <c:v>17:56</c:v>
                </c:pt>
                <c:pt idx="174">
                  <c:v>17:57</c:v>
                </c:pt>
                <c:pt idx="175">
                  <c:v>17:58</c:v>
                </c:pt>
                <c:pt idx="176">
                  <c:v>17:59</c:v>
                </c:pt>
                <c:pt idx="177">
                  <c:v>18:00</c:v>
                </c:pt>
                <c:pt idx="178">
                  <c:v>18:01</c:v>
                </c:pt>
                <c:pt idx="179">
                  <c:v>18:02</c:v>
                </c:pt>
                <c:pt idx="180">
                  <c:v>18:03</c:v>
                </c:pt>
                <c:pt idx="181">
                  <c:v>18:04</c:v>
                </c:pt>
                <c:pt idx="182">
                  <c:v>18:05</c:v>
                </c:pt>
                <c:pt idx="183">
                  <c:v>18:06</c:v>
                </c:pt>
                <c:pt idx="184">
                  <c:v>18:07</c:v>
                </c:pt>
                <c:pt idx="185">
                  <c:v>18:08</c:v>
                </c:pt>
                <c:pt idx="186">
                  <c:v>18:09</c:v>
                </c:pt>
                <c:pt idx="187">
                  <c:v>18:10</c:v>
                </c:pt>
                <c:pt idx="188">
                  <c:v>18:11</c:v>
                </c:pt>
                <c:pt idx="189">
                  <c:v>18:12</c:v>
                </c:pt>
                <c:pt idx="190">
                  <c:v>18:13</c:v>
                </c:pt>
                <c:pt idx="191">
                  <c:v>18:14</c:v>
                </c:pt>
                <c:pt idx="192">
                  <c:v>18:15</c:v>
                </c:pt>
                <c:pt idx="193">
                  <c:v>18:16</c:v>
                </c:pt>
                <c:pt idx="194">
                  <c:v>18:17</c:v>
                </c:pt>
                <c:pt idx="195">
                  <c:v>18:18</c:v>
                </c:pt>
                <c:pt idx="196">
                  <c:v>18:19</c:v>
                </c:pt>
                <c:pt idx="197">
                  <c:v>18:20</c:v>
                </c:pt>
                <c:pt idx="198">
                  <c:v>18:21</c:v>
                </c:pt>
                <c:pt idx="199">
                  <c:v>18:22</c:v>
                </c:pt>
                <c:pt idx="200">
                  <c:v>18:23</c:v>
                </c:pt>
                <c:pt idx="201">
                  <c:v>18:24</c:v>
                </c:pt>
                <c:pt idx="202">
                  <c:v>18:25</c:v>
                </c:pt>
                <c:pt idx="203">
                  <c:v>18:26</c:v>
                </c:pt>
                <c:pt idx="204">
                  <c:v>18:27</c:v>
                </c:pt>
                <c:pt idx="205">
                  <c:v>18:28</c:v>
                </c:pt>
                <c:pt idx="206">
                  <c:v>18:29</c:v>
                </c:pt>
                <c:pt idx="207">
                  <c:v>18:30</c:v>
                </c:pt>
                <c:pt idx="208">
                  <c:v>18:31</c:v>
                </c:pt>
                <c:pt idx="209">
                  <c:v>18:32</c:v>
                </c:pt>
                <c:pt idx="210">
                  <c:v>18:33</c:v>
                </c:pt>
                <c:pt idx="211">
                  <c:v>18:34</c:v>
                </c:pt>
                <c:pt idx="212">
                  <c:v>18:35</c:v>
                </c:pt>
                <c:pt idx="213">
                  <c:v>18:36</c:v>
                </c:pt>
                <c:pt idx="214">
                  <c:v>18:37</c:v>
                </c:pt>
                <c:pt idx="215">
                  <c:v>18:38</c:v>
                </c:pt>
                <c:pt idx="216">
                  <c:v>18:39</c:v>
                </c:pt>
                <c:pt idx="217">
                  <c:v>18:40</c:v>
                </c:pt>
                <c:pt idx="218">
                  <c:v>18:41</c:v>
                </c:pt>
                <c:pt idx="219">
                  <c:v>18:42</c:v>
                </c:pt>
                <c:pt idx="220">
                  <c:v>18:43</c:v>
                </c:pt>
                <c:pt idx="221">
                  <c:v>18:44</c:v>
                </c:pt>
                <c:pt idx="222">
                  <c:v>18:45</c:v>
                </c:pt>
                <c:pt idx="223">
                  <c:v>18:46</c:v>
                </c:pt>
                <c:pt idx="224">
                  <c:v>18:47</c:v>
                </c:pt>
                <c:pt idx="225">
                  <c:v>18:48</c:v>
                </c:pt>
                <c:pt idx="226">
                  <c:v>18:49</c:v>
                </c:pt>
                <c:pt idx="227">
                  <c:v>18:50</c:v>
                </c:pt>
                <c:pt idx="228">
                  <c:v>18:51</c:v>
                </c:pt>
                <c:pt idx="229">
                  <c:v>18:52</c:v>
                </c:pt>
                <c:pt idx="230">
                  <c:v>18:53</c:v>
                </c:pt>
                <c:pt idx="231">
                  <c:v>18:54</c:v>
                </c:pt>
                <c:pt idx="232">
                  <c:v>18:55</c:v>
                </c:pt>
                <c:pt idx="233">
                  <c:v>18:56</c:v>
                </c:pt>
                <c:pt idx="234">
                  <c:v>18:57</c:v>
                </c:pt>
                <c:pt idx="235">
                  <c:v>18:58</c:v>
                </c:pt>
                <c:pt idx="236">
                  <c:v>18:59</c:v>
                </c:pt>
                <c:pt idx="237">
                  <c:v>19:00</c:v>
                </c:pt>
                <c:pt idx="238">
                  <c:v>19:01</c:v>
                </c:pt>
                <c:pt idx="239">
                  <c:v>19:02</c:v>
                </c:pt>
                <c:pt idx="240">
                  <c:v>19:03</c:v>
                </c:pt>
                <c:pt idx="241">
                  <c:v>19:04</c:v>
                </c:pt>
                <c:pt idx="242">
                  <c:v>19:05</c:v>
                </c:pt>
                <c:pt idx="243">
                  <c:v>19:06</c:v>
                </c:pt>
                <c:pt idx="244">
                  <c:v>19:07</c:v>
                </c:pt>
                <c:pt idx="245">
                  <c:v>19:08</c:v>
                </c:pt>
                <c:pt idx="246">
                  <c:v>19:09</c:v>
                </c:pt>
                <c:pt idx="247">
                  <c:v>19:10</c:v>
                </c:pt>
                <c:pt idx="248">
                  <c:v>19:11</c:v>
                </c:pt>
                <c:pt idx="249">
                  <c:v>19:12</c:v>
                </c:pt>
                <c:pt idx="250">
                  <c:v>19:13</c:v>
                </c:pt>
                <c:pt idx="251">
                  <c:v>19:14</c:v>
                </c:pt>
                <c:pt idx="252">
                  <c:v>19:15</c:v>
                </c:pt>
                <c:pt idx="253">
                  <c:v>19:16</c:v>
                </c:pt>
                <c:pt idx="254">
                  <c:v>19:17</c:v>
                </c:pt>
                <c:pt idx="255">
                  <c:v>19:18</c:v>
                </c:pt>
                <c:pt idx="256">
                  <c:v>19:19</c:v>
                </c:pt>
                <c:pt idx="257">
                  <c:v>19:20</c:v>
                </c:pt>
                <c:pt idx="258">
                  <c:v>19:21</c:v>
                </c:pt>
                <c:pt idx="259">
                  <c:v>19:22</c:v>
                </c:pt>
                <c:pt idx="260">
                  <c:v>19:23</c:v>
                </c:pt>
                <c:pt idx="261">
                  <c:v>19:24</c:v>
                </c:pt>
                <c:pt idx="262">
                  <c:v>19:25</c:v>
                </c:pt>
                <c:pt idx="263">
                  <c:v>19:26</c:v>
                </c:pt>
                <c:pt idx="264">
                  <c:v>19:27</c:v>
                </c:pt>
                <c:pt idx="265">
                  <c:v>19:28</c:v>
                </c:pt>
                <c:pt idx="266">
                  <c:v>19:29</c:v>
                </c:pt>
                <c:pt idx="267">
                  <c:v>19:30</c:v>
                </c:pt>
                <c:pt idx="268">
                  <c:v>19:31</c:v>
                </c:pt>
                <c:pt idx="269">
                  <c:v>19:32</c:v>
                </c:pt>
                <c:pt idx="270">
                  <c:v>19:33</c:v>
                </c:pt>
                <c:pt idx="271">
                  <c:v>19:34</c:v>
                </c:pt>
                <c:pt idx="272">
                  <c:v>19:35</c:v>
                </c:pt>
                <c:pt idx="273">
                  <c:v>19:36</c:v>
                </c:pt>
                <c:pt idx="274">
                  <c:v>19:37</c:v>
                </c:pt>
                <c:pt idx="275">
                  <c:v>19:38</c:v>
                </c:pt>
                <c:pt idx="276">
                  <c:v>19:39</c:v>
                </c:pt>
                <c:pt idx="277">
                  <c:v>19:40</c:v>
                </c:pt>
                <c:pt idx="278">
                  <c:v>19:41</c:v>
                </c:pt>
                <c:pt idx="279">
                  <c:v>19:42</c:v>
                </c:pt>
                <c:pt idx="280">
                  <c:v>19:43</c:v>
                </c:pt>
                <c:pt idx="281">
                  <c:v>19:44</c:v>
                </c:pt>
                <c:pt idx="282">
                  <c:v>19:45</c:v>
                </c:pt>
                <c:pt idx="283">
                  <c:v>19:46</c:v>
                </c:pt>
                <c:pt idx="284">
                  <c:v>19:47</c:v>
                </c:pt>
                <c:pt idx="285">
                  <c:v>19:48</c:v>
                </c:pt>
                <c:pt idx="286">
                  <c:v>19:49</c:v>
                </c:pt>
                <c:pt idx="287">
                  <c:v>19:50</c:v>
                </c:pt>
                <c:pt idx="288">
                  <c:v>19:51</c:v>
                </c:pt>
                <c:pt idx="289">
                  <c:v>19:52</c:v>
                </c:pt>
                <c:pt idx="290">
                  <c:v>19:53</c:v>
                </c:pt>
                <c:pt idx="291">
                  <c:v>19:54</c:v>
                </c:pt>
                <c:pt idx="292">
                  <c:v>19:55</c:v>
                </c:pt>
                <c:pt idx="293">
                  <c:v>19:56</c:v>
                </c:pt>
                <c:pt idx="294">
                  <c:v>19:57</c:v>
                </c:pt>
                <c:pt idx="295">
                  <c:v>19:58</c:v>
                </c:pt>
                <c:pt idx="296">
                  <c:v>19:59</c:v>
                </c:pt>
                <c:pt idx="297">
                  <c:v>20:00</c:v>
                </c:pt>
                <c:pt idx="298">
                  <c:v>20:01</c:v>
                </c:pt>
                <c:pt idx="299">
                  <c:v>20:02</c:v>
                </c:pt>
              </c:strCache>
            </c:strRef>
          </c:cat>
          <c:val>
            <c:numRef>
              <c:f>'Grafico TMRxRPM'!$C$4:$C$304</c:f>
              <c:numCache>
                <c:formatCode>General</c:formatCode>
                <c:ptCount val="300"/>
                <c:pt idx="0">
                  <c:v>100.40697674418605</c:v>
                </c:pt>
                <c:pt idx="1">
                  <c:v>11.3966065747614</c:v>
                </c:pt>
                <c:pt idx="2">
                  <c:v>9.8944281524926687</c:v>
                </c:pt>
                <c:pt idx="3">
                  <c:v>10.83395176252319</c:v>
                </c:pt>
                <c:pt idx="4">
                  <c:v>15.774774774774775</c:v>
                </c:pt>
                <c:pt idx="5">
                  <c:v>12.036896877956481</c:v>
                </c:pt>
                <c:pt idx="6">
                  <c:v>10.918446601941747</c:v>
                </c:pt>
                <c:pt idx="7">
                  <c:v>26.590994371482175</c:v>
                </c:pt>
                <c:pt idx="8">
                  <c:v>10.97914597815293</c:v>
                </c:pt>
                <c:pt idx="9">
                  <c:v>13.058232931726907</c:v>
                </c:pt>
                <c:pt idx="10">
                  <c:v>9.0055096418732781</c:v>
                </c:pt>
                <c:pt idx="11">
                  <c:v>23.653266331658291</c:v>
                </c:pt>
                <c:pt idx="12">
                  <c:v>11.587040618955513</c:v>
                </c:pt>
                <c:pt idx="13">
                  <c:v>11.799811142587346</c:v>
                </c:pt>
                <c:pt idx="14">
                  <c:v>15.601196410767697</c:v>
                </c:pt>
                <c:pt idx="15">
                  <c:v>14.847583643122677</c:v>
                </c:pt>
                <c:pt idx="16">
                  <c:v>9.3116740088105718</c:v>
                </c:pt>
                <c:pt idx="17">
                  <c:v>15.720909886264216</c:v>
                </c:pt>
                <c:pt idx="18">
                  <c:v>11.389398572884812</c:v>
                </c:pt>
                <c:pt idx="19">
                  <c:v>10.346826126954921</c:v>
                </c:pt>
                <c:pt idx="20">
                  <c:v>10.050454086781029</c:v>
                </c:pt>
                <c:pt idx="21">
                  <c:v>9.8006198347107443</c:v>
                </c:pt>
                <c:pt idx="22">
                  <c:v>48.495644599303134</c:v>
                </c:pt>
                <c:pt idx="23">
                  <c:v>10.842841765339074</c:v>
                </c:pt>
                <c:pt idx="24">
                  <c:v>18.544247787610619</c:v>
                </c:pt>
                <c:pt idx="25">
                  <c:v>8.9467640918580376</c:v>
                </c:pt>
                <c:pt idx="26">
                  <c:v>14.178669097538743</c:v>
                </c:pt>
                <c:pt idx="27">
                  <c:v>9.08061224489796</c:v>
                </c:pt>
                <c:pt idx="28">
                  <c:v>18.857285429141715</c:v>
                </c:pt>
                <c:pt idx="29">
                  <c:v>20.236036036036037</c:v>
                </c:pt>
                <c:pt idx="30">
                  <c:v>25.139293139293141</c:v>
                </c:pt>
                <c:pt idx="31">
                  <c:v>9.5475530932594648</c:v>
                </c:pt>
                <c:pt idx="32">
                  <c:v>28.023023023023022</c:v>
                </c:pt>
                <c:pt idx="33">
                  <c:v>12.05662100456621</c:v>
                </c:pt>
                <c:pt idx="34">
                  <c:v>20.47804391217565</c:v>
                </c:pt>
                <c:pt idx="35">
                  <c:v>11.486842105263158</c:v>
                </c:pt>
                <c:pt idx="36">
                  <c:v>9.0667293233082713</c:v>
                </c:pt>
                <c:pt idx="37">
                  <c:v>8.5242334322453015</c:v>
                </c:pt>
                <c:pt idx="38">
                  <c:v>11.985576923076923</c:v>
                </c:pt>
                <c:pt idx="39">
                  <c:v>17.233901515151516</c:v>
                </c:pt>
                <c:pt idx="40">
                  <c:v>11.069518716577541</c:v>
                </c:pt>
                <c:pt idx="41">
                  <c:v>11.449735449735449</c:v>
                </c:pt>
                <c:pt idx="42">
                  <c:v>10.727854855923159</c:v>
                </c:pt>
                <c:pt idx="43">
                  <c:v>9.9313984168865428</c:v>
                </c:pt>
                <c:pt idx="44">
                  <c:v>14.697505197505198</c:v>
                </c:pt>
                <c:pt idx="45">
                  <c:v>19.800554016620499</c:v>
                </c:pt>
                <c:pt idx="46">
                  <c:v>12.99712643678161</c:v>
                </c:pt>
                <c:pt idx="47">
                  <c:v>10.270562770562771</c:v>
                </c:pt>
                <c:pt idx="48">
                  <c:v>12.132983377077865</c:v>
                </c:pt>
                <c:pt idx="49">
                  <c:v>11.068965517241379</c:v>
                </c:pt>
                <c:pt idx="50">
                  <c:v>12.264418811002662</c:v>
                </c:pt>
                <c:pt idx="51">
                  <c:v>9.2868769074262456</c:v>
                </c:pt>
                <c:pt idx="52">
                  <c:v>18.866182572614107</c:v>
                </c:pt>
                <c:pt idx="53">
                  <c:v>13.766519823788546</c:v>
                </c:pt>
                <c:pt idx="54">
                  <c:v>11.867845993756504</c:v>
                </c:pt>
                <c:pt idx="55">
                  <c:v>37.487272727272725</c:v>
                </c:pt>
                <c:pt idx="56">
                  <c:v>9.2492431886982853</c:v>
                </c:pt>
                <c:pt idx="57">
                  <c:v>12.348325358851675</c:v>
                </c:pt>
                <c:pt idx="58">
                  <c:v>11.7984496124031</c:v>
                </c:pt>
                <c:pt idx="59">
                  <c:v>8.7978835978835974</c:v>
                </c:pt>
                <c:pt idx="60">
                  <c:v>9.2676962676962678</c:v>
                </c:pt>
                <c:pt idx="61">
                  <c:v>8.7549857549857553</c:v>
                </c:pt>
                <c:pt idx="62">
                  <c:v>17.475716064757162</c:v>
                </c:pt>
                <c:pt idx="63">
                  <c:v>8.9683453237410067</c:v>
                </c:pt>
                <c:pt idx="64">
                  <c:v>7.9196787148594376</c:v>
                </c:pt>
                <c:pt idx="65">
                  <c:v>8.2613941018766752</c:v>
                </c:pt>
                <c:pt idx="66">
                  <c:v>8.1399046104928452</c:v>
                </c:pt>
                <c:pt idx="67">
                  <c:v>8.8087697929354452</c:v>
                </c:pt>
                <c:pt idx="68">
                  <c:v>7.7241379310344831</c:v>
                </c:pt>
                <c:pt idx="69">
                  <c:v>28.70290771175727</c:v>
                </c:pt>
                <c:pt idx="70">
                  <c:v>70.598561151079139</c:v>
                </c:pt>
                <c:pt idx="71">
                  <c:v>8.3198198198198199</c:v>
                </c:pt>
                <c:pt idx="72">
                  <c:v>8.8868832731648624</c:v>
                </c:pt>
                <c:pt idx="73">
                  <c:v>7.5648967551622421</c:v>
                </c:pt>
                <c:pt idx="74">
                  <c:v>29.02354399008674</c:v>
                </c:pt>
                <c:pt idx="75">
                  <c:v>8.2616959064327489</c:v>
                </c:pt>
                <c:pt idx="76">
                  <c:v>17.554390563564876</c:v>
                </c:pt>
                <c:pt idx="77">
                  <c:v>15.183844011142062</c:v>
                </c:pt>
                <c:pt idx="78">
                  <c:v>32.184249628528974</c:v>
                </c:pt>
                <c:pt idx="79">
                  <c:v>14.856598984771574</c:v>
                </c:pt>
                <c:pt idx="80">
                  <c:v>12.147982062780269</c:v>
                </c:pt>
                <c:pt idx="81">
                  <c:v>14.133162612035852</c:v>
                </c:pt>
                <c:pt idx="82">
                  <c:v>7.7155049786628735</c:v>
                </c:pt>
                <c:pt idx="83">
                  <c:v>8.7757125154894666</c:v>
                </c:pt>
                <c:pt idx="84">
                  <c:v>9.3070539419087144</c:v>
                </c:pt>
                <c:pt idx="85">
                  <c:v>11.009202453987729</c:v>
                </c:pt>
                <c:pt idx="86">
                  <c:v>30.631513647642681</c:v>
                </c:pt>
                <c:pt idx="87">
                  <c:v>27.374819102749637</c:v>
                </c:pt>
                <c:pt idx="88">
                  <c:v>10.798397863818424</c:v>
                </c:pt>
                <c:pt idx="89">
                  <c:v>13.237380627557981</c:v>
                </c:pt>
                <c:pt idx="90">
                  <c:v>7.5265624999999998</c:v>
                </c:pt>
                <c:pt idx="91">
                  <c:v>8.4687882496940023</c:v>
                </c:pt>
                <c:pt idx="92">
                  <c:v>90.279434850863424</c:v>
                </c:pt>
                <c:pt idx="93">
                  <c:v>9.0858524788391772</c:v>
                </c:pt>
                <c:pt idx="94">
                  <c:v>7.6008771929824563</c:v>
                </c:pt>
                <c:pt idx="95">
                  <c:v>8.3686806411837242</c:v>
                </c:pt>
                <c:pt idx="96">
                  <c:v>9.7174515235457068</c:v>
                </c:pt>
                <c:pt idx="97">
                  <c:v>7.6118935837245694</c:v>
                </c:pt>
                <c:pt idx="98">
                  <c:v>8.6023952095808376</c:v>
                </c:pt>
                <c:pt idx="99">
                  <c:v>8.6951219512195124</c:v>
                </c:pt>
                <c:pt idx="100">
                  <c:v>9.203631647211413</c:v>
                </c:pt>
                <c:pt idx="101">
                  <c:v>7.1284271284271288</c:v>
                </c:pt>
                <c:pt idx="102">
                  <c:v>7.7799113737075336</c:v>
                </c:pt>
                <c:pt idx="103">
                  <c:v>8.7939759036144576</c:v>
                </c:pt>
                <c:pt idx="104">
                  <c:v>7.949606299212598</c:v>
                </c:pt>
                <c:pt idx="105">
                  <c:v>8.8621103117505999</c:v>
                </c:pt>
                <c:pt idx="106">
                  <c:v>8.2109038737446198</c:v>
                </c:pt>
                <c:pt idx="107">
                  <c:v>11.339648173207037</c:v>
                </c:pt>
                <c:pt idx="108">
                  <c:v>7.5752330226364846</c:v>
                </c:pt>
                <c:pt idx="109">
                  <c:v>7.6120556414219473</c:v>
                </c:pt>
                <c:pt idx="110">
                  <c:v>15.211097708082027</c:v>
                </c:pt>
                <c:pt idx="111">
                  <c:v>8.9423368740515929</c:v>
                </c:pt>
                <c:pt idx="112">
                  <c:v>9.6234096692111954</c:v>
                </c:pt>
                <c:pt idx="113">
                  <c:v>9.029069767441861</c:v>
                </c:pt>
                <c:pt idx="114">
                  <c:v>135.03320561941251</c:v>
                </c:pt>
                <c:pt idx="115">
                  <c:v>16.956152758132955</c:v>
                </c:pt>
                <c:pt idx="116">
                  <c:v>25.325825825825827</c:v>
                </c:pt>
                <c:pt idx="117">
                  <c:v>13.364071856287426</c:v>
                </c:pt>
                <c:pt idx="118">
                  <c:v>8.6682027649769591</c:v>
                </c:pt>
                <c:pt idx="119">
                  <c:v>9.3469640644361842</c:v>
                </c:pt>
                <c:pt idx="120">
                  <c:v>22.142644873699851</c:v>
                </c:pt>
                <c:pt idx="121">
                  <c:v>12.660485021398003</c:v>
                </c:pt>
                <c:pt idx="122">
                  <c:v>11.573417721518988</c:v>
                </c:pt>
                <c:pt idx="123">
                  <c:v>9.228120516499283</c:v>
                </c:pt>
                <c:pt idx="124">
                  <c:v>13.411994784876141</c:v>
                </c:pt>
                <c:pt idx="125">
                  <c:v>33.030985915492955</c:v>
                </c:pt>
                <c:pt idx="126">
                  <c:v>32.787755102040819</c:v>
                </c:pt>
                <c:pt idx="127">
                  <c:v>8.6895640686922064</c:v>
                </c:pt>
                <c:pt idx="128">
                  <c:v>11.076461769115442</c:v>
                </c:pt>
                <c:pt idx="129">
                  <c:v>17.132653061224488</c:v>
                </c:pt>
                <c:pt idx="130">
                  <c:v>21.001418439716311</c:v>
                </c:pt>
                <c:pt idx="131">
                  <c:v>17.561736770691994</c:v>
                </c:pt>
                <c:pt idx="132">
                  <c:v>18.953929539295395</c:v>
                </c:pt>
                <c:pt idx="133">
                  <c:v>8.6446499339498022</c:v>
                </c:pt>
                <c:pt idx="134">
                  <c:v>39.595716198125835</c:v>
                </c:pt>
                <c:pt idx="135">
                  <c:v>15.559808612440191</c:v>
                </c:pt>
                <c:pt idx="136">
                  <c:v>33.614285714285714</c:v>
                </c:pt>
                <c:pt idx="137">
                  <c:v>18.53125</c:v>
                </c:pt>
                <c:pt idx="138">
                  <c:v>18.770859277708592</c:v>
                </c:pt>
                <c:pt idx="139">
                  <c:v>21.483176312247643</c:v>
                </c:pt>
                <c:pt idx="140">
                  <c:v>20.57001647446458</c:v>
                </c:pt>
                <c:pt idx="141">
                  <c:v>25.398830409356727</c:v>
                </c:pt>
                <c:pt idx="142">
                  <c:v>8.8824476650563611</c:v>
                </c:pt>
                <c:pt idx="143">
                  <c:v>18.615563298490127</c:v>
                </c:pt>
                <c:pt idx="144">
                  <c:v>9.4274061990212079</c:v>
                </c:pt>
                <c:pt idx="145">
                  <c:v>44.593639575971729</c:v>
                </c:pt>
                <c:pt idx="146">
                  <c:v>8.8694362017804149</c:v>
                </c:pt>
                <c:pt idx="147">
                  <c:v>8.7827988338192426</c:v>
                </c:pt>
                <c:pt idx="148">
                  <c:v>15.678887484197219</c:v>
                </c:pt>
                <c:pt idx="149">
                  <c:v>13.847730600292826</c:v>
                </c:pt>
                <c:pt idx="150">
                  <c:v>38.625621890547265</c:v>
                </c:pt>
                <c:pt idx="151">
                  <c:v>10.733931240657698</c:v>
                </c:pt>
                <c:pt idx="152">
                  <c:v>8.3142437591776801</c:v>
                </c:pt>
                <c:pt idx="153">
                  <c:v>9.6687422166874217</c:v>
                </c:pt>
                <c:pt idx="154">
                  <c:v>14.555555555555555</c:v>
                </c:pt>
                <c:pt idx="155">
                  <c:v>13.83845126835781</c:v>
                </c:pt>
                <c:pt idx="156">
                  <c:v>8.2364130434782616</c:v>
                </c:pt>
                <c:pt idx="157">
                  <c:v>17.522857142857141</c:v>
                </c:pt>
                <c:pt idx="158">
                  <c:v>14.298865069356873</c:v>
                </c:pt>
                <c:pt idx="159">
                  <c:v>13.825657894736842</c:v>
                </c:pt>
                <c:pt idx="160">
                  <c:v>38.185098952270081</c:v>
                </c:pt>
                <c:pt idx="161">
                  <c:v>15.820474777448071</c:v>
                </c:pt>
                <c:pt idx="162">
                  <c:v>20.29296875</c:v>
                </c:pt>
                <c:pt idx="163">
                  <c:v>18.329729729729731</c:v>
                </c:pt>
                <c:pt idx="164">
                  <c:v>12.873417721518987</c:v>
                </c:pt>
                <c:pt idx="165">
                  <c:v>11.373540856031129</c:v>
                </c:pt>
                <c:pt idx="166">
                  <c:v>8.7298657718120811</c:v>
                </c:pt>
                <c:pt idx="167">
                  <c:v>13.898052691867125</c:v>
                </c:pt>
                <c:pt idx="168">
                  <c:v>22.563025210084035</c:v>
                </c:pt>
                <c:pt idx="169">
                  <c:v>30.388564760793464</c:v>
                </c:pt>
                <c:pt idx="170">
                  <c:v>8.691107644305772</c:v>
                </c:pt>
                <c:pt idx="171">
                  <c:v>9.3652777777777771</c:v>
                </c:pt>
                <c:pt idx="172">
                  <c:v>14.761138613861386</c:v>
                </c:pt>
                <c:pt idx="173">
                  <c:v>47.470676691729324</c:v>
                </c:pt>
                <c:pt idx="174">
                  <c:v>31.220606060606059</c:v>
                </c:pt>
                <c:pt idx="175">
                  <c:v>10.838957055214724</c:v>
                </c:pt>
                <c:pt idx="176">
                  <c:v>30.209876543209877</c:v>
                </c:pt>
                <c:pt idx="177">
                  <c:v>9.1978851963746227</c:v>
                </c:pt>
                <c:pt idx="178">
                  <c:v>11.020661157024794</c:v>
                </c:pt>
                <c:pt idx="179">
                  <c:v>9.457374830852503</c:v>
                </c:pt>
                <c:pt idx="180">
                  <c:v>31.871900826446282</c:v>
                </c:pt>
                <c:pt idx="181">
                  <c:v>40.786816269284714</c:v>
                </c:pt>
                <c:pt idx="182">
                  <c:v>10.166453265044815</c:v>
                </c:pt>
                <c:pt idx="183">
                  <c:v>21.044929396662386</c:v>
                </c:pt>
                <c:pt idx="184">
                  <c:v>18.024637681159419</c:v>
                </c:pt>
                <c:pt idx="185">
                  <c:v>9.3576537911301862</c:v>
                </c:pt>
                <c:pt idx="186">
                  <c:v>19.553219448094612</c:v>
                </c:pt>
                <c:pt idx="187">
                  <c:v>9.7062068965517234</c:v>
                </c:pt>
                <c:pt idx="188">
                  <c:v>9.3986013986013983</c:v>
                </c:pt>
                <c:pt idx="189">
                  <c:v>26.335051546391753</c:v>
                </c:pt>
                <c:pt idx="190">
                  <c:v>8.0534482758620687</c:v>
                </c:pt>
                <c:pt idx="191">
                  <c:v>17.460762331838566</c:v>
                </c:pt>
                <c:pt idx="192">
                  <c:v>15.181818181818182</c:v>
                </c:pt>
                <c:pt idx="193">
                  <c:v>9.0861297539149888</c:v>
                </c:pt>
                <c:pt idx="194">
                  <c:v>22.235119047619047</c:v>
                </c:pt>
                <c:pt idx="195">
                  <c:v>28.121919584954604</c:v>
                </c:pt>
                <c:pt idx="196">
                  <c:v>23.29139072847682</c:v>
                </c:pt>
                <c:pt idx="197">
                  <c:v>7.4927302100161555</c:v>
                </c:pt>
                <c:pt idx="198">
                  <c:v>18.130184331797235</c:v>
                </c:pt>
                <c:pt idx="199">
                  <c:v>9.3455759599332229</c:v>
                </c:pt>
                <c:pt idx="200">
                  <c:v>20.3</c:v>
                </c:pt>
                <c:pt idx="201">
                  <c:v>8.7936507936507944</c:v>
                </c:pt>
                <c:pt idx="202">
                  <c:v>9.1164383561643838</c:v>
                </c:pt>
                <c:pt idx="203">
                  <c:v>10.096030729833547</c:v>
                </c:pt>
                <c:pt idx="204">
                  <c:v>8.2123385939741755</c:v>
                </c:pt>
                <c:pt idx="205">
                  <c:v>9.9021329987452944</c:v>
                </c:pt>
                <c:pt idx="206">
                  <c:v>8.5507246376811601</c:v>
                </c:pt>
                <c:pt idx="207">
                  <c:v>8.2907431551499347</c:v>
                </c:pt>
                <c:pt idx="208">
                  <c:v>8.7747875354107645</c:v>
                </c:pt>
                <c:pt idx="209">
                  <c:v>11.502865329512893</c:v>
                </c:pt>
                <c:pt idx="210">
                  <c:v>16.50897435897436</c:v>
                </c:pt>
                <c:pt idx="211">
                  <c:v>25.794579172610558</c:v>
                </c:pt>
                <c:pt idx="212">
                  <c:v>14.989010989010989</c:v>
                </c:pt>
                <c:pt idx="213">
                  <c:v>8.6671035386631718</c:v>
                </c:pt>
                <c:pt idx="214">
                  <c:v>57.062411347517731</c:v>
                </c:pt>
                <c:pt idx="215">
                  <c:v>23.906976744186046</c:v>
                </c:pt>
                <c:pt idx="216">
                  <c:v>11.30428134556575</c:v>
                </c:pt>
                <c:pt idx="217">
                  <c:v>15.706766917293233</c:v>
                </c:pt>
                <c:pt idx="218">
                  <c:v>24.420204978038068</c:v>
                </c:pt>
                <c:pt idx="219">
                  <c:v>16.552295918367346</c:v>
                </c:pt>
                <c:pt idx="220">
                  <c:v>8.5957142857142852</c:v>
                </c:pt>
                <c:pt idx="221">
                  <c:v>14.851681957186544</c:v>
                </c:pt>
                <c:pt idx="222">
                  <c:v>20.71311475409836</c:v>
                </c:pt>
                <c:pt idx="223">
                  <c:v>37.904912836767039</c:v>
                </c:pt>
                <c:pt idx="224">
                  <c:v>20.830917874396135</c:v>
                </c:pt>
                <c:pt idx="225">
                  <c:v>9.3338414634146343</c:v>
                </c:pt>
                <c:pt idx="226">
                  <c:v>21.008782936010039</c:v>
                </c:pt>
                <c:pt idx="227">
                  <c:v>7.5702479338842972</c:v>
                </c:pt>
                <c:pt idx="228">
                  <c:v>7.7492401215805469</c:v>
                </c:pt>
                <c:pt idx="229">
                  <c:v>8.3549190535491906</c:v>
                </c:pt>
                <c:pt idx="230">
                  <c:v>7.5171898355754854</c:v>
                </c:pt>
                <c:pt idx="231">
                  <c:v>8.7306226175349426</c:v>
                </c:pt>
                <c:pt idx="232">
                  <c:v>9.235294117647058</c:v>
                </c:pt>
                <c:pt idx="233">
                  <c:v>26.945679012345678</c:v>
                </c:pt>
                <c:pt idx="234">
                  <c:v>26.331428571428571</c:v>
                </c:pt>
                <c:pt idx="235">
                  <c:v>12.980854197349043</c:v>
                </c:pt>
                <c:pt idx="236">
                  <c:v>8.3449612403100772</c:v>
                </c:pt>
                <c:pt idx="237">
                  <c:v>12.180806675938804</c:v>
                </c:pt>
                <c:pt idx="238">
                  <c:v>47.139869281045755</c:v>
                </c:pt>
                <c:pt idx="239">
                  <c:v>10.806944444444444</c:v>
                </c:pt>
                <c:pt idx="240">
                  <c:v>26.543076923076924</c:v>
                </c:pt>
                <c:pt idx="241">
                  <c:v>10.107448107448107</c:v>
                </c:pt>
                <c:pt idx="242">
                  <c:v>14.349304482225657</c:v>
                </c:pt>
                <c:pt idx="243">
                  <c:v>17.649819494584836</c:v>
                </c:pt>
                <c:pt idx="244">
                  <c:v>27.389140271493211</c:v>
                </c:pt>
                <c:pt idx="245">
                  <c:v>8.5905006418485232</c:v>
                </c:pt>
                <c:pt idx="246">
                  <c:v>10.528552456839309</c:v>
                </c:pt>
                <c:pt idx="247">
                  <c:v>7.6456310679611654</c:v>
                </c:pt>
                <c:pt idx="248">
                  <c:v>28.614657210401891</c:v>
                </c:pt>
                <c:pt idx="249">
                  <c:v>11.608308605341247</c:v>
                </c:pt>
                <c:pt idx="250">
                  <c:v>12.248711340206185</c:v>
                </c:pt>
                <c:pt idx="251">
                  <c:v>7.7906976744186043</c:v>
                </c:pt>
                <c:pt idx="252">
                  <c:v>16.622356495468278</c:v>
                </c:pt>
                <c:pt idx="253">
                  <c:v>19.16945107398568</c:v>
                </c:pt>
                <c:pt idx="254">
                  <c:v>10.807044410413477</c:v>
                </c:pt>
                <c:pt idx="255">
                  <c:v>52.205223880597018</c:v>
                </c:pt>
                <c:pt idx="256">
                  <c:v>9.4657933042212523</c:v>
                </c:pt>
                <c:pt idx="257">
                  <c:v>10.460719041278296</c:v>
                </c:pt>
                <c:pt idx="258">
                  <c:v>8.3241758241758248</c:v>
                </c:pt>
                <c:pt idx="259">
                  <c:v>8.0845481049562675</c:v>
                </c:pt>
                <c:pt idx="260">
                  <c:v>8.1686893203883493</c:v>
                </c:pt>
                <c:pt idx="261">
                  <c:v>54.553846153846152</c:v>
                </c:pt>
                <c:pt idx="262">
                  <c:v>9.6608910891089117</c:v>
                </c:pt>
                <c:pt idx="263">
                  <c:v>14.803724928366762</c:v>
                </c:pt>
                <c:pt idx="264">
                  <c:v>13.041443850267379</c:v>
                </c:pt>
                <c:pt idx="265">
                  <c:v>33.495238095238093</c:v>
                </c:pt>
                <c:pt idx="266">
                  <c:v>9.7593167701863361</c:v>
                </c:pt>
                <c:pt idx="267">
                  <c:v>23.153465346534652</c:v>
                </c:pt>
                <c:pt idx="268">
                  <c:v>17.272727272727273</c:v>
                </c:pt>
                <c:pt idx="269">
                  <c:v>17.702668360864042</c:v>
                </c:pt>
                <c:pt idx="270">
                  <c:v>10.278571428571428</c:v>
                </c:pt>
                <c:pt idx="271">
                  <c:v>23.482468443197757</c:v>
                </c:pt>
                <c:pt idx="272">
                  <c:v>14.352788586251622</c:v>
                </c:pt>
                <c:pt idx="273">
                  <c:v>9.7384393063583818</c:v>
                </c:pt>
                <c:pt idx="274">
                  <c:v>10.377942998760842</c:v>
                </c:pt>
                <c:pt idx="275">
                  <c:v>7.3412112259970455</c:v>
                </c:pt>
                <c:pt idx="276">
                  <c:v>7.5787401574803148</c:v>
                </c:pt>
                <c:pt idx="277">
                  <c:v>12.300824175824175</c:v>
                </c:pt>
                <c:pt idx="278">
                  <c:v>8.3755725190839687</c:v>
                </c:pt>
                <c:pt idx="279">
                  <c:v>8.3441396508728172</c:v>
                </c:pt>
                <c:pt idx="280">
                  <c:v>24.836552748885588</c:v>
                </c:pt>
                <c:pt idx="281">
                  <c:v>7.9307189542483663</c:v>
                </c:pt>
                <c:pt idx="282">
                  <c:v>8.2516469038208164</c:v>
                </c:pt>
                <c:pt idx="283">
                  <c:v>32.839634941329855</c:v>
                </c:pt>
                <c:pt idx="284">
                  <c:v>11.332846715328467</c:v>
                </c:pt>
                <c:pt idx="285">
                  <c:v>6.8196994991652753</c:v>
                </c:pt>
                <c:pt idx="286">
                  <c:v>8.3942181340341655</c:v>
                </c:pt>
                <c:pt idx="287">
                  <c:v>7.8863636363636367</c:v>
                </c:pt>
                <c:pt idx="288">
                  <c:v>22.344680851063831</c:v>
                </c:pt>
                <c:pt idx="289">
                  <c:v>36.825701624815359</c:v>
                </c:pt>
                <c:pt idx="290">
                  <c:v>21.244444444444444</c:v>
                </c:pt>
                <c:pt idx="291">
                  <c:v>11.053547523427042</c:v>
                </c:pt>
                <c:pt idx="292">
                  <c:v>7.8986083499005968</c:v>
                </c:pt>
                <c:pt idx="293">
                  <c:v>202.73214285714286</c:v>
                </c:pt>
                <c:pt idx="294">
                  <c:v>7.2312500000000002</c:v>
                </c:pt>
                <c:pt idx="295">
                  <c:v>7.4089935760171306</c:v>
                </c:pt>
                <c:pt idx="296">
                  <c:v>6.7722222222222221</c:v>
                </c:pt>
                <c:pt idx="297">
                  <c:v>7.1895424836601309</c:v>
                </c:pt>
                <c:pt idx="298">
                  <c:v>7.0340909090909092</c:v>
                </c:pt>
                <c:pt idx="299">
                  <c:v>6.9047619047619051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79F-4ACE-8AAC-16EA22EBB1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8636335"/>
        <c:axId val="288655055"/>
      </c:lineChart>
      <c:catAx>
        <c:axId val="1861346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%"/>
                <a:lumOff val="85%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600" b="0" i="0" u="none" strike="noStrike" kern="1200" baseline="0%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61340367"/>
        <c:crosses val="autoZero"/>
        <c:auto val="1"/>
        <c:lblAlgn val="ctr"/>
        <c:lblOffset val="100"/>
        <c:noMultiLvlLbl val="0"/>
      </c:catAx>
      <c:valAx>
        <c:axId val="1861340367"/>
        <c:scaling>
          <c:orientation val="minMax"/>
          <c:max val="2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%"/>
                  <a:lumOff val="85%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%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Quantidade de requisições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%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%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61346607"/>
        <c:crosses val="autoZero"/>
        <c:crossBetween val="between"/>
        <c:majorUnit val="250"/>
      </c:valAx>
      <c:valAx>
        <c:axId val="288655055"/>
        <c:scaling>
          <c:orientation val="minMax"/>
          <c:max val="10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%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Média de processamento(ms)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%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%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88636335"/>
        <c:crosses val="max"/>
        <c:crossBetween val="between"/>
        <c:majorUnit val="100"/>
      </c:valAx>
      <c:catAx>
        <c:axId val="2886363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8865505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solidFill>
          <a:schemeClr val="bg1"/>
        </a:solidFill>
        <a:ln>
          <a:solidFill>
            <a:schemeClr val="bg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%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pt-B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purl.oclc.org/ooxml/drawingml/chart" xmlns:a="http://purl.oclc.org/ooxml/drawingml/main" xmlns:r="http://purl.oclc.org/ooxml/officeDocument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[APSPOS30601Q_resultados.xlsx]garfico processamtno!Tabela dinâmica18</c:name>
    <c:fmtId val="3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areaChart>
        <c:grouping val="standard"/>
        <c:varyColors val="0"/>
        <c:ser>
          <c:idx val="0"/>
          <c:order val="0"/>
          <c:tx>
            <c:strRef>
              <c:f>'garfico processamtno'!$B$3</c:f>
              <c:strCache>
                <c:ptCount val="1"/>
                <c:pt idx="0">
                  <c:v>Quantidade de Registros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cat>
            <c:strRef>
              <c:f>'garfico processamtno'!$A$4:$A$305</c:f>
              <c:strCache>
                <c:ptCount val="301"/>
                <c:pt idx="0">
                  <c:v>15:03</c:v>
                </c:pt>
                <c:pt idx="1">
                  <c:v>15:04</c:v>
                </c:pt>
                <c:pt idx="2">
                  <c:v>15:05</c:v>
                </c:pt>
                <c:pt idx="3">
                  <c:v>15:06</c:v>
                </c:pt>
                <c:pt idx="4">
                  <c:v>15:07</c:v>
                </c:pt>
                <c:pt idx="5">
                  <c:v>15:08</c:v>
                </c:pt>
                <c:pt idx="6">
                  <c:v>15:09</c:v>
                </c:pt>
                <c:pt idx="7">
                  <c:v>15:10</c:v>
                </c:pt>
                <c:pt idx="8">
                  <c:v>15:11</c:v>
                </c:pt>
                <c:pt idx="9">
                  <c:v>15:12</c:v>
                </c:pt>
                <c:pt idx="10">
                  <c:v>15:13</c:v>
                </c:pt>
                <c:pt idx="11">
                  <c:v>15:14</c:v>
                </c:pt>
                <c:pt idx="12">
                  <c:v>15:15</c:v>
                </c:pt>
                <c:pt idx="13">
                  <c:v>15:16</c:v>
                </c:pt>
                <c:pt idx="14">
                  <c:v>15:17</c:v>
                </c:pt>
                <c:pt idx="15">
                  <c:v>15:18</c:v>
                </c:pt>
                <c:pt idx="16">
                  <c:v>15:19</c:v>
                </c:pt>
                <c:pt idx="17">
                  <c:v>15:20</c:v>
                </c:pt>
                <c:pt idx="18">
                  <c:v>15:21</c:v>
                </c:pt>
                <c:pt idx="19">
                  <c:v>15:22</c:v>
                </c:pt>
                <c:pt idx="20">
                  <c:v>15:23</c:v>
                </c:pt>
                <c:pt idx="21">
                  <c:v>15:24</c:v>
                </c:pt>
                <c:pt idx="22">
                  <c:v>15:25</c:v>
                </c:pt>
                <c:pt idx="23">
                  <c:v>15:26</c:v>
                </c:pt>
                <c:pt idx="24">
                  <c:v>15:27</c:v>
                </c:pt>
                <c:pt idx="25">
                  <c:v>15:28</c:v>
                </c:pt>
                <c:pt idx="26">
                  <c:v>15:29</c:v>
                </c:pt>
                <c:pt idx="27">
                  <c:v>15:30</c:v>
                </c:pt>
                <c:pt idx="28">
                  <c:v>15:31</c:v>
                </c:pt>
                <c:pt idx="29">
                  <c:v>15:32</c:v>
                </c:pt>
                <c:pt idx="30">
                  <c:v>15:33</c:v>
                </c:pt>
                <c:pt idx="31">
                  <c:v>15:34</c:v>
                </c:pt>
                <c:pt idx="32">
                  <c:v>15:35</c:v>
                </c:pt>
                <c:pt idx="33">
                  <c:v>15:36</c:v>
                </c:pt>
                <c:pt idx="34">
                  <c:v>15:37</c:v>
                </c:pt>
                <c:pt idx="35">
                  <c:v>15:38</c:v>
                </c:pt>
                <c:pt idx="36">
                  <c:v>15:39</c:v>
                </c:pt>
                <c:pt idx="37">
                  <c:v>15:40</c:v>
                </c:pt>
                <c:pt idx="38">
                  <c:v>15:41</c:v>
                </c:pt>
                <c:pt idx="39">
                  <c:v>15:42</c:v>
                </c:pt>
                <c:pt idx="40">
                  <c:v>15:43</c:v>
                </c:pt>
                <c:pt idx="41">
                  <c:v>15:44</c:v>
                </c:pt>
                <c:pt idx="42">
                  <c:v>15:45</c:v>
                </c:pt>
                <c:pt idx="43">
                  <c:v>15:46</c:v>
                </c:pt>
                <c:pt idx="44">
                  <c:v>15:47</c:v>
                </c:pt>
                <c:pt idx="45">
                  <c:v>15:48</c:v>
                </c:pt>
                <c:pt idx="46">
                  <c:v>15:49</c:v>
                </c:pt>
                <c:pt idx="47">
                  <c:v>15:50</c:v>
                </c:pt>
                <c:pt idx="48">
                  <c:v>15:51</c:v>
                </c:pt>
                <c:pt idx="49">
                  <c:v>15:52</c:v>
                </c:pt>
                <c:pt idx="50">
                  <c:v>15:53</c:v>
                </c:pt>
                <c:pt idx="51">
                  <c:v>15:54</c:v>
                </c:pt>
                <c:pt idx="52">
                  <c:v>15:55</c:v>
                </c:pt>
                <c:pt idx="53">
                  <c:v>15:56</c:v>
                </c:pt>
                <c:pt idx="54">
                  <c:v>15:57</c:v>
                </c:pt>
                <c:pt idx="55">
                  <c:v>15:58</c:v>
                </c:pt>
                <c:pt idx="56">
                  <c:v>15:59</c:v>
                </c:pt>
                <c:pt idx="57">
                  <c:v>16:00</c:v>
                </c:pt>
                <c:pt idx="58">
                  <c:v>16:01</c:v>
                </c:pt>
                <c:pt idx="59">
                  <c:v>16:02</c:v>
                </c:pt>
                <c:pt idx="60">
                  <c:v>16:03</c:v>
                </c:pt>
                <c:pt idx="61">
                  <c:v>16:04</c:v>
                </c:pt>
                <c:pt idx="62">
                  <c:v>16:05</c:v>
                </c:pt>
                <c:pt idx="63">
                  <c:v>16:06</c:v>
                </c:pt>
                <c:pt idx="64">
                  <c:v>16:07</c:v>
                </c:pt>
                <c:pt idx="65">
                  <c:v>16:08</c:v>
                </c:pt>
                <c:pt idx="66">
                  <c:v>16:09</c:v>
                </c:pt>
                <c:pt idx="67">
                  <c:v>16:10</c:v>
                </c:pt>
                <c:pt idx="68">
                  <c:v>16:11</c:v>
                </c:pt>
                <c:pt idx="69">
                  <c:v>16:12</c:v>
                </c:pt>
                <c:pt idx="70">
                  <c:v>16:13</c:v>
                </c:pt>
                <c:pt idx="71">
                  <c:v>16:14</c:v>
                </c:pt>
                <c:pt idx="72">
                  <c:v>16:15</c:v>
                </c:pt>
                <c:pt idx="73">
                  <c:v>16:16</c:v>
                </c:pt>
                <c:pt idx="74">
                  <c:v>16:17</c:v>
                </c:pt>
                <c:pt idx="75">
                  <c:v>16:18</c:v>
                </c:pt>
                <c:pt idx="76">
                  <c:v>16:19</c:v>
                </c:pt>
                <c:pt idx="77">
                  <c:v>16:20</c:v>
                </c:pt>
                <c:pt idx="78">
                  <c:v>16:21</c:v>
                </c:pt>
                <c:pt idx="79">
                  <c:v>16:22</c:v>
                </c:pt>
                <c:pt idx="80">
                  <c:v>16:23</c:v>
                </c:pt>
                <c:pt idx="81">
                  <c:v>16:24</c:v>
                </c:pt>
                <c:pt idx="82">
                  <c:v>16:25</c:v>
                </c:pt>
                <c:pt idx="83">
                  <c:v>16:26</c:v>
                </c:pt>
                <c:pt idx="84">
                  <c:v>16:27</c:v>
                </c:pt>
                <c:pt idx="85">
                  <c:v>16:28</c:v>
                </c:pt>
                <c:pt idx="86">
                  <c:v>16:29</c:v>
                </c:pt>
                <c:pt idx="87">
                  <c:v>16:30</c:v>
                </c:pt>
                <c:pt idx="88">
                  <c:v>16:31</c:v>
                </c:pt>
                <c:pt idx="89">
                  <c:v>16:32</c:v>
                </c:pt>
                <c:pt idx="90">
                  <c:v>16:33</c:v>
                </c:pt>
                <c:pt idx="91">
                  <c:v>16:34</c:v>
                </c:pt>
                <c:pt idx="92">
                  <c:v>16:35</c:v>
                </c:pt>
                <c:pt idx="93">
                  <c:v>16:36</c:v>
                </c:pt>
                <c:pt idx="94">
                  <c:v>16:37</c:v>
                </c:pt>
                <c:pt idx="95">
                  <c:v>16:38</c:v>
                </c:pt>
                <c:pt idx="96">
                  <c:v>16:39</c:v>
                </c:pt>
                <c:pt idx="97">
                  <c:v>16:40</c:v>
                </c:pt>
                <c:pt idx="98">
                  <c:v>16:41</c:v>
                </c:pt>
                <c:pt idx="99">
                  <c:v>16:42</c:v>
                </c:pt>
                <c:pt idx="100">
                  <c:v>16:43</c:v>
                </c:pt>
                <c:pt idx="101">
                  <c:v>16:44</c:v>
                </c:pt>
                <c:pt idx="102">
                  <c:v>16:45</c:v>
                </c:pt>
                <c:pt idx="103">
                  <c:v>16:46</c:v>
                </c:pt>
                <c:pt idx="104">
                  <c:v>16:47</c:v>
                </c:pt>
                <c:pt idx="105">
                  <c:v>16:48</c:v>
                </c:pt>
                <c:pt idx="106">
                  <c:v>16:49</c:v>
                </c:pt>
                <c:pt idx="107">
                  <c:v>16:50</c:v>
                </c:pt>
                <c:pt idx="108">
                  <c:v>16:51</c:v>
                </c:pt>
                <c:pt idx="109">
                  <c:v>16:52</c:v>
                </c:pt>
                <c:pt idx="110">
                  <c:v>16:53</c:v>
                </c:pt>
                <c:pt idx="111">
                  <c:v>16:54</c:v>
                </c:pt>
                <c:pt idx="112">
                  <c:v>16:55</c:v>
                </c:pt>
                <c:pt idx="113">
                  <c:v>16:56</c:v>
                </c:pt>
                <c:pt idx="114">
                  <c:v>16:57</c:v>
                </c:pt>
                <c:pt idx="115">
                  <c:v>16:58</c:v>
                </c:pt>
                <c:pt idx="116">
                  <c:v>16:59</c:v>
                </c:pt>
                <c:pt idx="117">
                  <c:v>17:00</c:v>
                </c:pt>
                <c:pt idx="118">
                  <c:v>17:01</c:v>
                </c:pt>
                <c:pt idx="119">
                  <c:v>17:02</c:v>
                </c:pt>
                <c:pt idx="120">
                  <c:v>17:03</c:v>
                </c:pt>
                <c:pt idx="121">
                  <c:v>17:04</c:v>
                </c:pt>
                <c:pt idx="122">
                  <c:v>17:05</c:v>
                </c:pt>
                <c:pt idx="123">
                  <c:v>17:06</c:v>
                </c:pt>
                <c:pt idx="124">
                  <c:v>17:07</c:v>
                </c:pt>
                <c:pt idx="125">
                  <c:v>17:08</c:v>
                </c:pt>
                <c:pt idx="126">
                  <c:v>17:09</c:v>
                </c:pt>
                <c:pt idx="127">
                  <c:v>17:10</c:v>
                </c:pt>
                <c:pt idx="128">
                  <c:v>17:11</c:v>
                </c:pt>
                <c:pt idx="129">
                  <c:v>17:12</c:v>
                </c:pt>
                <c:pt idx="130">
                  <c:v>17:13</c:v>
                </c:pt>
                <c:pt idx="131">
                  <c:v>17:14</c:v>
                </c:pt>
                <c:pt idx="132">
                  <c:v>17:15</c:v>
                </c:pt>
                <c:pt idx="133">
                  <c:v>17:16</c:v>
                </c:pt>
                <c:pt idx="134">
                  <c:v>17:17</c:v>
                </c:pt>
                <c:pt idx="135">
                  <c:v>17:18</c:v>
                </c:pt>
                <c:pt idx="136">
                  <c:v>17:19</c:v>
                </c:pt>
                <c:pt idx="137">
                  <c:v>17:20</c:v>
                </c:pt>
                <c:pt idx="138">
                  <c:v>17:21</c:v>
                </c:pt>
                <c:pt idx="139">
                  <c:v>17:22</c:v>
                </c:pt>
                <c:pt idx="140">
                  <c:v>17:23</c:v>
                </c:pt>
                <c:pt idx="141">
                  <c:v>17:24</c:v>
                </c:pt>
                <c:pt idx="142">
                  <c:v>17:25</c:v>
                </c:pt>
                <c:pt idx="143">
                  <c:v>17:26</c:v>
                </c:pt>
                <c:pt idx="144">
                  <c:v>17:27</c:v>
                </c:pt>
                <c:pt idx="145">
                  <c:v>17:28</c:v>
                </c:pt>
                <c:pt idx="146">
                  <c:v>17:29</c:v>
                </c:pt>
                <c:pt idx="147">
                  <c:v>17:30</c:v>
                </c:pt>
                <c:pt idx="148">
                  <c:v>17:31</c:v>
                </c:pt>
                <c:pt idx="149">
                  <c:v>17:32</c:v>
                </c:pt>
                <c:pt idx="150">
                  <c:v>17:33</c:v>
                </c:pt>
                <c:pt idx="151">
                  <c:v>17:34</c:v>
                </c:pt>
                <c:pt idx="152">
                  <c:v>17:35</c:v>
                </c:pt>
                <c:pt idx="153">
                  <c:v>17:36</c:v>
                </c:pt>
                <c:pt idx="154">
                  <c:v>17:37</c:v>
                </c:pt>
                <c:pt idx="155">
                  <c:v>17:38</c:v>
                </c:pt>
                <c:pt idx="156">
                  <c:v>17:39</c:v>
                </c:pt>
                <c:pt idx="157">
                  <c:v>17:40</c:v>
                </c:pt>
                <c:pt idx="158">
                  <c:v>17:41</c:v>
                </c:pt>
                <c:pt idx="159">
                  <c:v>17:42</c:v>
                </c:pt>
                <c:pt idx="160">
                  <c:v>17:43</c:v>
                </c:pt>
                <c:pt idx="161">
                  <c:v>17:44</c:v>
                </c:pt>
                <c:pt idx="162">
                  <c:v>17:45</c:v>
                </c:pt>
                <c:pt idx="163">
                  <c:v>17:46</c:v>
                </c:pt>
                <c:pt idx="164">
                  <c:v>17:47</c:v>
                </c:pt>
                <c:pt idx="165">
                  <c:v>17:48</c:v>
                </c:pt>
                <c:pt idx="166">
                  <c:v>17:49</c:v>
                </c:pt>
                <c:pt idx="167">
                  <c:v>17:50</c:v>
                </c:pt>
                <c:pt idx="168">
                  <c:v>17:51</c:v>
                </c:pt>
                <c:pt idx="169">
                  <c:v>17:52</c:v>
                </c:pt>
                <c:pt idx="170">
                  <c:v>17:53</c:v>
                </c:pt>
                <c:pt idx="171">
                  <c:v>17:54</c:v>
                </c:pt>
                <c:pt idx="172">
                  <c:v>17:55</c:v>
                </c:pt>
                <c:pt idx="173">
                  <c:v>17:56</c:v>
                </c:pt>
                <c:pt idx="174">
                  <c:v>17:57</c:v>
                </c:pt>
                <c:pt idx="175">
                  <c:v>17:58</c:v>
                </c:pt>
                <c:pt idx="176">
                  <c:v>17:59</c:v>
                </c:pt>
                <c:pt idx="177">
                  <c:v>18:00</c:v>
                </c:pt>
                <c:pt idx="178">
                  <c:v>18:01</c:v>
                </c:pt>
                <c:pt idx="179">
                  <c:v>18:02</c:v>
                </c:pt>
                <c:pt idx="180">
                  <c:v>18:03</c:v>
                </c:pt>
                <c:pt idx="181">
                  <c:v>18:04</c:v>
                </c:pt>
                <c:pt idx="182">
                  <c:v>18:05</c:v>
                </c:pt>
                <c:pt idx="183">
                  <c:v>18:06</c:v>
                </c:pt>
                <c:pt idx="184">
                  <c:v>18:07</c:v>
                </c:pt>
                <c:pt idx="185">
                  <c:v>18:08</c:v>
                </c:pt>
                <c:pt idx="186">
                  <c:v>18:09</c:v>
                </c:pt>
                <c:pt idx="187">
                  <c:v>18:10</c:v>
                </c:pt>
                <c:pt idx="188">
                  <c:v>18:11</c:v>
                </c:pt>
                <c:pt idx="189">
                  <c:v>18:12</c:v>
                </c:pt>
                <c:pt idx="190">
                  <c:v>18:13</c:v>
                </c:pt>
                <c:pt idx="191">
                  <c:v>18:14</c:v>
                </c:pt>
                <c:pt idx="192">
                  <c:v>18:15</c:v>
                </c:pt>
                <c:pt idx="193">
                  <c:v>18:16</c:v>
                </c:pt>
                <c:pt idx="194">
                  <c:v>18:17</c:v>
                </c:pt>
                <c:pt idx="195">
                  <c:v>18:18</c:v>
                </c:pt>
                <c:pt idx="196">
                  <c:v>18:19</c:v>
                </c:pt>
                <c:pt idx="197">
                  <c:v>18:20</c:v>
                </c:pt>
                <c:pt idx="198">
                  <c:v>18:21</c:v>
                </c:pt>
                <c:pt idx="199">
                  <c:v>18:22</c:v>
                </c:pt>
                <c:pt idx="200">
                  <c:v>18:23</c:v>
                </c:pt>
                <c:pt idx="201">
                  <c:v>18:24</c:v>
                </c:pt>
                <c:pt idx="202">
                  <c:v>18:25</c:v>
                </c:pt>
                <c:pt idx="203">
                  <c:v>18:26</c:v>
                </c:pt>
                <c:pt idx="204">
                  <c:v>18:27</c:v>
                </c:pt>
                <c:pt idx="205">
                  <c:v>18:28</c:v>
                </c:pt>
                <c:pt idx="206">
                  <c:v>18:29</c:v>
                </c:pt>
                <c:pt idx="207">
                  <c:v>18:30</c:v>
                </c:pt>
                <c:pt idx="208">
                  <c:v>18:31</c:v>
                </c:pt>
                <c:pt idx="209">
                  <c:v>18:32</c:v>
                </c:pt>
                <c:pt idx="210">
                  <c:v>18:33</c:v>
                </c:pt>
                <c:pt idx="211">
                  <c:v>18:34</c:v>
                </c:pt>
                <c:pt idx="212">
                  <c:v>18:35</c:v>
                </c:pt>
                <c:pt idx="213">
                  <c:v>18:36</c:v>
                </c:pt>
                <c:pt idx="214">
                  <c:v>18:37</c:v>
                </c:pt>
                <c:pt idx="215">
                  <c:v>18:38</c:v>
                </c:pt>
                <c:pt idx="216">
                  <c:v>18:39</c:v>
                </c:pt>
                <c:pt idx="217">
                  <c:v>18:40</c:v>
                </c:pt>
                <c:pt idx="218">
                  <c:v>18:41</c:v>
                </c:pt>
                <c:pt idx="219">
                  <c:v>18:42</c:v>
                </c:pt>
                <c:pt idx="220">
                  <c:v>18:43</c:v>
                </c:pt>
                <c:pt idx="221">
                  <c:v>18:44</c:v>
                </c:pt>
                <c:pt idx="222">
                  <c:v>18:45</c:v>
                </c:pt>
                <c:pt idx="223">
                  <c:v>18:46</c:v>
                </c:pt>
                <c:pt idx="224">
                  <c:v>18:47</c:v>
                </c:pt>
                <c:pt idx="225">
                  <c:v>18:48</c:v>
                </c:pt>
                <c:pt idx="226">
                  <c:v>18:49</c:v>
                </c:pt>
                <c:pt idx="227">
                  <c:v>18:50</c:v>
                </c:pt>
                <c:pt idx="228">
                  <c:v>18:51</c:v>
                </c:pt>
                <c:pt idx="229">
                  <c:v>18:52</c:v>
                </c:pt>
                <c:pt idx="230">
                  <c:v>18:53</c:v>
                </c:pt>
                <c:pt idx="231">
                  <c:v>18:54</c:v>
                </c:pt>
                <c:pt idx="232">
                  <c:v>18:55</c:v>
                </c:pt>
                <c:pt idx="233">
                  <c:v>18:56</c:v>
                </c:pt>
                <c:pt idx="234">
                  <c:v>18:57</c:v>
                </c:pt>
                <c:pt idx="235">
                  <c:v>18:58</c:v>
                </c:pt>
                <c:pt idx="236">
                  <c:v>18:59</c:v>
                </c:pt>
                <c:pt idx="237">
                  <c:v>19:00</c:v>
                </c:pt>
                <c:pt idx="238">
                  <c:v>19:01</c:v>
                </c:pt>
                <c:pt idx="239">
                  <c:v>19:02</c:v>
                </c:pt>
                <c:pt idx="240">
                  <c:v>19:03</c:v>
                </c:pt>
                <c:pt idx="241">
                  <c:v>19:04</c:v>
                </c:pt>
                <c:pt idx="242">
                  <c:v>19:05</c:v>
                </c:pt>
                <c:pt idx="243">
                  <c:v>19:06</c:v>
                </c:pt>
                <c:pt idx="244">
                  <c:v>19:07</c:v>
                </c:pt>
                <c:pt idx="245">
                  <c:v>19:08</c:v>
                </c:pt>
                <c:pt idx="246">
                  <c:v>19:09</c:v>
                </c:pt>
                <c:pt idx="247">
                  <c:v>19:10</c:v>
                </c:pt>
                <c:pt idx="248">
                  <c:v>19:11</c:v>
                </c:pt>
                <c:pt idx="249">
                  <c:v>19:12</c:v>
                </c:pt>
                <c:pt idx="250">
                  <c:v>19:13</c:v>
                </c:pt>
                <c:pt idx="251">
                  <c:v>19:14</c:v>
                </c:pt>
                <c:pt idx="252">
                  <c:v>19:15</c:v>
                </c:pt>
                <c:pt idx="253">
                  <c:v>19:16</c:v>
                </c:pt>
                <c:pt idx="254">
                  <c:v>19:17</c:v>
                </c:pt>
                <c:pt idx="255">
                  <c:v>19:18</c:v>
                </c:pt>
                <c:pt idx="256">
                  <c:v>19:19</c:v>
                </c:pt>
                <c:pt idx="257">
                  <c:v>19:20</c:v>
                </c:pt>
                <c:pt idx="258">
                  <c:v>19:21</c:v>
                </c:pt>
                <c:pt idx="259">
                  <c:v>19:22</c:v>
                </c:pt>
                <c:pt idx="260">
                  <c:v>19:23</c:v>
                </c:pt>
                <c:pt idx="261">
                  <c:v>19:24</c:v>
                </c:pt>
                <c:pt idx="262">
                  <c:v>19:25</c:v>
                </c:pt>
                <c:pt idx="263">
                  <c:v>19:26</c:v>
                </c:pt>
                <c:pt idx="264">
                  <c:v>19:27</c:v>
                </c:pt>
                <c:pt idx="265">
                  <c:v>19:28</c:v>
                </c:pt>
                <c:pt idx="266">
                  <c:v>19:29</c:v>
                </c:pt>
                <c:pt idx="267">
                  <c:v>19:30</c:v>
                </c:pt>
                <c:pt idx="268">
                  <c:v>19:31</c:v>
                </c:pt>
                <c:pt idx="269">
                  <c:v>19:32</c:v>
                </c:pt>
                <c:pt idx="270">
                  <c:v>19:33</c:v>
                </c:pt>
                <c:pt idx="271">
                  <c:v>19:34</c:v>
                </c:pt>
                <c:pt idx="272">
                  <c:v>19:35</c:v>
                </c:pt>
                <c:pt idx="273">
                  <c:v>19:36</c:v>
                </c:pt>
                <c:pt idx="274">
                  <c:v>19:37</c:v>
                </c:pt>
                <c:pt idx="275">
                  <c:v>19:38</c:v>
                </c:pt>
                <c:pt idx="276">
                  <c:v>19:39</c:v>
                </c:pt>
                <c:pt idx="277">
                  <c:v>19:40</c:v>
                </c:pt>
                <c:pt idx="278">
                  <c:v>19:41</c:v>
                </c:pt>
                <c:pt idx="279">
                  <c:v>19:42</c:v>
                </c:pt>
                <c:pt idx="280">
                  <c:v>19:43</c:v>
                </c:pt>
                <c:pt idx="281">
                  <c:v>19:44</c:v>
                </c:pt>
                <c:pt idx="282">
                  <c:v>19:45</c:v>
                </c:pt>
                <c:pt idx="283">
                  <c:v>19:46</c:v>
                </c:pt>
                <c:pt idx="284">
                  <c:v>19:47</c:v>
                </c:pt>
                <c:pt idx="285">
                  <c:v>19:48</c:v>
                </c:pt>
                <c:pt idx="286">
                  <c:v>19:49</c:v>
                </c:pt>
                <c:pt idx="287">
                  <c:v>19:50</c:v>
                </c:pt>
                <c:pt idx="288">
                  <c:v>19:51</c:v>
                </c:pt>
                <c:pt idx="289">
                  <c:v>19:52</c:v>
                </c:pt>
                <c:pt idx="290">
                  <c:v>19:53</c:v>
                </c:pt>
                <c:pt idx="291">
                  <c:v>19:54</c:v>
                </c:pt>
                <c:pt idx="292">
                  <c:v>19:55</c:v>
                </c:pt>
                <c:pt idx="293">
                  <c:v>19:56</c:v>
                </c:pt>
                <c:pt idx="294">
                  <c:v>19:57</c:v>
                </c:pt>
                <c:pt idx="295">
                  <c:v>19:58</c:v>
                </c:pt>
                <c:pt idx="296">
                  <c:v>19:59</c:v>
                </c:pt>
                <c:pt idx="297">
                  <c:v>20:00</c:v>
                </c:pt>
                <c:pt idx="298">
                  <c:v>20:01</c:v>
                </c:pt>
                <c:pt idx="299">
                  <c:v>20:02</c:v>
                </c:pt>
                <c:pt idx="300">
                  <c:v>(vazio)</c:v>
                </c:pt>
              </c:strCache>
            </c:strRef>
          </c:cat>
          <c:val>
            <c:numRef>
              <c:f>'garfico processamtno'!$B$4:$B$305</c:f>
              <c:numCache>
                <c:formatCode>General</c:formatCode>
                <c:ptCount val="301"/>
                <c:pt idx="0">
                  <c:v>2045</c:v>
                </c:pt>
                <c:pt idx="1">
                  <c:v>1304</c:v>
                </c:pt>
                <c:pt idx="2">
                  <c:v>1334</c:v>
                </c:pt>
                <c:pt idx="3">
                  <c:v>1520</c:v>
                </c:pt>
                <c:pt idx="4">
                  <c:v>1288</c:v>
                </c:pt>
                <c:pt idx="5">
                  <c:v>1490</c:v>
                </c:pt>
                <c:pt idx="6">
                  <c:v>1341</c:v>
                </c:pt>
                <c:pt idx="7">
                  <c:v>1464</c:v>
                </c:pt>
                <c:pt idx="8">
                  <c:v>1347</c:v>
                </c:pt>
                <c:pt idx="9">
                  <c:v>1304</c:v>
                </c:pt>
                <c:pt idx="10">
                  <c:v>1508</c:v>
                </c:pt>
                <c:pt idx="11">
                  <c:v>1308</c:v>
                </c:pt>
                <c:pt idx="12">
                  <c:v>1464</c:v>
                </c:pt>
                <c:pt idx="13">
                  <c:v>1343</c:v>
                </c:pt>
                <c:pt idx="14">
                  <c:v>1406</c:v>
                </c:pt>
                <c:pt idx="15">
                  <c:v>1415</c:v>
                </c:pt>
                <c:pt idx="16">
                  <c:v>1215</c:v>
                </c:pt>
                <c:pt idx="17">
                  <c:v>1551</c:v>
                </c:pt>
                <c:pt idx="18">
                  <c:v>1304</c:v>
                </c:pt>
                <c:pt idx="19">
                  <c:v>1472</c:v>
                </c:pt>
                <c:pt idx="20">
                  <c:v>1342</c:v>
                </c:pt>
                <c:pt idx="21">
                  <c:v>1247</c:v>
                </c:pt>
                <c:pt idx="22">
                  <c:v>1583</c:v>
                </c:pt>
                <c:pt idx="23">
                  <c:v>1245</c:v>
                </c:pt>
                <c:pt idx="24">
                  <c:v>1513</c:v>
                </c:pt>
                <c:pt idx="25">
                  <c:v>1281</c:v>
                </c:pt>
                <c:pt idx="26">
                  <c:v>1461</c:v>
                </c:pt>
                <c:pt idx="27">
                  <c:v>1353</c:v>
                </c:pt>
                <c:pt idx="28">
                  <c:v>1287</c:v>
                </c:pt>
                <c:pt idx="29">
                  <c:v>1540</c:v>
                </c:pt>
                <c:pt idx="30">
                  <c:v>1260</c:v>
                </c:pt>
                <c:pt idx="31">
                  <c:v>1482</c:v>
                </c:pt>
                <c:pt idx="32">
                  <c:v>1351</c:v>
                </c:pt>
                <c:pt idx="33">
                  <c:v>1433</c:v>
                </c:pt>
                <c:pt idx="34">
                  <c:v>1370</c:v>
                </c:pt>
                <c:pt idx="35">
                  <c:v>1272</c:v>
                </c:pt>
                <c:pt idx="36">
                  <c:v>1483</c:v>
                </c:pt>
                <c:pt idx="37">
                  <c:v>1321</c:v>
                </c:pt>
                <c:pt idx="38">
                  <c:v>1500</c:v>
                </c:pt>
                <c:pt idx="39">
                  <c:v>1607</c:v>
                </c:pt>
                <c:pt idx="40">
                  <c:v>1223</c:v>
                </c:pt>
                <c:pt idx="41">
                  <c:v>1547</c:v>
                </c:pt>
                <c:pt idx="42">
                  <c:v>1245</c:v>
                </c:pt>
                <c:pt idx="43">
                  <c:v>1562</c:v>
                </c:pt>
                <c:pt idx="44">
                  <c:v>1268</c:v>
                </c:pt>
                <c:pt idx="45">
                  <c:v>1465</c:v>
                </c:pt>
                <c:pt idx="46">
                  <c:v>1386</c:v>
                </c:pt>
                <c:pt idx="47">
                  <c:v>1220</c:v>
                </c:pt>
                <c:pt idx="48">
                  <c:v>1560</c:v>
                </c:pt>
                <c:pt idx="49">
                  <c:v>1224</c:v>
                </c:pt>
                <c:pt idx="50">
                  <c:v>1515</c:v>
                </c:pt>
                <c:pt idx="51">
                  <c:v>1336</c:v>
                </c:pt>
                <c:pt idx="52">
                  <c:v>1267</c:v>
                </c:pt>
                <c:pt idx="53">
                  <c:v>1533</c:v>
                </c:pt>
                <c:pt idx="54">
                  <c:v>1261</c:v>
                </c:pt>
                <c:pt idx="55">
                  <c:v>1511</c:v>
                </c:pt>
                <c:pt idx="56">
                  <c:v>1302</c:v>
                </c:pt>
                <c:pt idx="57">
                  <c:v>1422</c:v>
                </c:pt>
                <c:pt idx="58">
                  <c:v>1379</c:v>
                </c:pt>
                <c:pt idx="59">
                  <c:v>1232</c:v>
                </c:pt>
                <c:pt idx="60">
                  <c:v>1203</c:v>
                </c:pt>
                <c:pt idx="61">
                  <c:v>988</c:v>
                </c:pt>
                <c:pt idx="62">
                  <c:v>1211</c:v>
                </c:pt>
                <c:pt idx="63">
                  <c:v>1019</c:v>
                </c:pt>
                <c:pt idx="64">
                  <c:v>1119</c:v>
                </c:pt>
                <c:pt idx="65">
                  <c:v>1098</c:v>
                </c:pt>
                <c:pt idx="66">
                  <c:v>930</c:v>
                </c:pt>
                <c:pt idx="67">
                  <c:v>1227</c:v>
                </c:pt>
                <c:pt idx="68">
                  <c:v>971</c:v>
                </c:pt>
                <c:pt idx="69">
                  <c:v>1184</c:v>
                </c:pt>
                <c:pt idx="70">
                  <c:v>1027</c:v>
                </c:pt>
                <c:pt idx="71">
                  <c:v>968</c:v>
                </c:pt>
                <c:pt idx="72">
                  <c:v>1264</c:v>
                </c:pt>
                <c:pt idx="73">
                  <c:v>952</c:v>
                </c:pt>
                <c:pt idx="74">
                  <c:v>1221</c:v>
                </c:pt>
                <c:pt idx="75">
                  <c:v>993</c:v>
                </c:pt>
                <c:pt idx="76">
                  <c:v>1138</c:v>
                </c:pt>
                <c:pt idx="77">
                  <c:v>1073</c:v>
                </c:pt>
                <c:pt idx="78">
                  <c:v>969</c:v>
                </c:pt>
                <c:pt idx="79">
                  <c:v>1201</c:v>
                </c:pt>
                <c:pt idx="80">
                  <c:v>978</c:v>
                </c:pt>
                <c:pt idx="81">
                  <c:v>1153</c:v>
                </c:pt>
                <c:pt idx="82">
                  <c:v>1043</c:v>
                </c:pt>
                <c:pt idx="83">
                  <c:v>1183</c:v>
                </c:pt>
                <c:pt idx="84">
                  <c:v>1067</c:v>
                </c:pt>
                <c:pt idx="85">
                  <c:v>957</c:v>
                </c:pt>
                <c:pt idx="86">
                  <c:v>1207</c:v>
                </c:pt>
                <c:pt idx="87">
                  <c:v>1013</c:v>
                </c:pt>
                <c:pt idx="88">
                  <c:v>1117</c:v>
                </c:pt>
                <c:pt idx="89">
                  <c:v>1089</c:v>
                </c:pt>
                <c:pt idx="90">
                  <c:v>912</c:v>
                </c:pt>
                <c:pt idx="91">
                  <c:v>1248</c:v>
                </c:pt>
                <c:pt idx="92">
                  <c:v>950</c:v>
                </c:pt>
                <c:pt idx="93">
                  <c:v>1216</c:v>
                </c:pt>
                <c:pt idx="94">
                  <c:v>1010</c:v>
                </c:pt>
                <c:pt idx="95">
                  <c:v>1181</c:v>
                </c:pt>
                <c:pt idx="96">
                  <c:v>1075</c:v>
                </c:pt>
                <c:pt idx="97">
                  <c:v>919</c:v>
                </c:pt>
                <c:pt idx="98">
                  <c:v>1268</c:v>
                </c:pt>
                <c:pt idx="99">
                  <c:v>939</c:v>
                </c:pt>
                <c:pt idx="100">
                  <c:v>1176</c:v>
                </c:pt>
                <c:pt idx="101">
                  <c:v>1022</c:v>
                </c:pt>
                <c:pt idx="102">
                  <c:v>972</c:v>
                </c:pt>
                <c:pt idx="103">
                  <c:v>1262</c:v>
                </c:pt>
                <c:pt idx="104">
                  <c:v>916</c:v>
                </c:pt>
                <c:pt idx="105">
                  <c:v>1258</c:v>
                </c:pt>
                <c:pt idx="106">
                  <c:v>995</c:v>
                </c:pt>
                <c:pt idx="107">
                  <c:v>1131</c:v>
                </c:pt>
                <c:pt idx="108">
                  <c:v>1082</c:v>
                </c:pt>
                <c:pt idx="109">
                  <c:v>958</c:v>
                </c:pt>
                <c:pt idx="110">
                  <c:v>1229</c:v>
                </c:pt>
                <c:pt idx="111">
                  <c:v>969</c:v>
                </c:pt>
                <c:pt idx="112">
                  <c:v>1212</c:v>
                </c:pt>
                <c:pt idx="113">
                  <c:v>969</c:v>
                </c:pt>
                <c:pt idx="114">
                  <c:v>1152</c:v>
                </c:pt>
                <c:pt idx="115">
                  <c:v>1067</c:v>
                </c:pt>
                <c:pt idx="116">
                  <c:v>969</c:v>
                </c:pt>
                <c:pt idx="117">
                  <c:v>1235</c:v>
                </c:pt>
                <c:pt idx="118">
                  <c:v>971</c:v>
                </c:pt>
                <c:pt idx="119">
                  <c:v>1189</c:v>
                </c:pt>
                <c:pt idx="120">
                  <c:v>1020</c:v>
                </c:pt>
                <c:pt idx="121">
                  <c:v>977</c:v>
                </c:pt>
                <c:pt idx="122">
                  <c:v>1220</c:v>
                </c:pt>
                <c:pt idx="123">
                  <c:v>1006</c:v>
                </c:pt>
                <c:pt idx="124">
                  <c:v>1157</c:v>
                </c:pt>
                <c:pt idx="125">
                  <c:v>1032</c:v>
                </c:pt>
                <c:pt idx="126">
                  <c:v>1099</c:v>
                </c:pt>
                <c:pt idx="127">
                  <c:v>1125</c:v>
                </c:pt>
                <c:pt idx="128">
                  <c:v>948</c:v>
                </c:pt>
                <c:pt idx="129">
                  <c:v>1210</c:v>
                </c:pt>
                <c:pt idx="130">
                  <c:v>995</c:v>
                </c:pt>
                <c:pt idx="131">
                  <c:v>1136</c:v>
                </c:pt>
                <c:pt idx="132">
                  <c:v>1085</c:v>
                </c:pt>
                <c:pt idx="133">
                  <c:v>1102</c:v>
                </c:pt>
                <c:pt idx="134">
                  <c:v>1111</c:v>
                </c:pt>
                <c:pt idx="135">
                  <c:v>918</c:v>
                </c:pt>
                <c:pt idx="136">
                  <c:v>1252</c:v>
                </c:pt>
                <c:pt idx="137">
                  <c:v>946</c:v>
                </c:pt>
                <c:pt idx="138">
                  <c:v>1188</c:v>
                </c:pt>
                <c:pt idx="139">
                  <c:v>1087</c:v>
                </c:pt>
                <c:pt idx="140">
                  <c:v>892</c:v>
                </c:pt>
                <c:pt idx="141">
                  <c:v>1264</c:v>
                </c:pt>
                <c:pt idx="142">
                  <c:v>927</c:v>
                </c:pt>
                <c:pt idx="143">
                  <c:v>1284</c:v>
                </c:pt>
                <c:pt idx="144">
                  <c:v>917</c:v>
                </c:pt>
                <c:pt idx="145">
                  <c:v>1234</c:v>
                </c:pt>
                <c:pt idx="146">
                  <c:v>1014</c:v>
                </c:pt>
                <c:pt idx="147">
                  <c:v>983</c:v>
                </c:pt>
                <c:pt idx="148">
                  <c:v>1208</c:v>
                </c:pt>
                <c:pt idx="149">
                  <c:v>978</c:v>
                </c:pt>
                <c:pt idx="150">
                  <c:v>1192</c:v>
                </c:pt>
                <c:pt idx="151">
                  <c:v>1023</c:v>
                </c:pt>
                <c:pt idx="152">
                  <c:v>992</c:v>
                </c:pt>
                <c:pt idx="153">
                  <c:v>1193</c:v>
                </c:pt>
                <c:pt idx="154">
                  <c:v>1013</c:v>
                </c:pt>
                <c:pt idx="155">
                  <c:v>1158</c:v>
                </c:pt>
                <c:pt idx="156">
                  <c:v>1048</c:v>
                </c:pt>
                <c:pt idx="157">
                  <c:v>1077</c:v>
                </c:pt>
                <c:pt idx="158">
                  <c:v>1137</c:v>
                </c:pt>
                <c:pt idx="159">
                  <c:v>897</c:v>
                </c:pt>
                <c:pt idx="160">
                  <c:v>1285</c:v>
                </c:pt>
                <c:pt idx="161">
                  <c:v>959</c:v>
                </c:pt>
                <c:pt idx="162">
                  <c:v>1187</c:v>
                </c:pt>
                <c:pt idx="163">
                  <c:v>1055</c:v>
                </c:pt>
                <c:pt idx="164">
                  <c:v>1083</c:v>
                </c:pt>
                <c:pt idx="165">
                  <c:v>1122</c:v>
                </c:pt>
                <c:pt idx="166">
                  <c:v>893</c:v>
                </c:pt>
                <c:pt idx="167">
                  <c:v>1283</c:v>
                </c:pt>
                <c:pt idx="168">
                  <c:v>898</c:v>
                </c:pt>
                <c:pt idx="169">
                  <c:v>1252</c:v>
                </c:pt>
                <c:pt idx="170">
                  <c:v>970</c:v>
                </c:pt>
                <c:pt idx="171">
                  <c:v>1023</c:v>
                </c:pt>
                <c:pt idx="172">
                  <c:v>1232</c:v>
                </c:pt>
                <c:pt idx="173">
                  <c:v>949</c:v>
                </c:pt>
                <c:pt idx="174">
                  <c:v>1239</c:v>
                </c:pt>
                <c:pt idx="175">
                  <c:v>961</c:v>
                </c:pt>
                <c:pt idx="176">
                  <c:v>1187</c:v>
                </c:pt>
                <c:pt idx="177">
                  <c:v>1013</c:v>
                </c:pt>
                <c:pt idx="178">
                  <c:v>1025</c:v>
                </c:pt>
                <c:pt idx="179">
                  <c:v>1150</c:v>
                </c:pt>
                <c:pt idx="180">
                  <c:v>1032</c:v>
                </c:pt>
                <c:pt idx="181">
                  <c:v>1088</c:v>
                </c:pt>
                <c:pt idx="182">
                  <c:v>1123</c:v>
                </c:pt>
                <c:pt idx="183">
                  <c:v>1153</c:v>
                </c:pt>
                <c:pt idx="184">
                  <c:v>1035</c:v>
                </c:pt>
                <c:pt idx="185">
                  <c:v>1003</c:v>
                </c:pt>
                <c:pt idx="186">
                  <c:v>1163</c:v>
                </c:pt>
                <c:pt idx="187">
                  <c:v>1046</c:v>
                </c:pt>
                <c:pt idx="188">
                  <c:v>1085</c:v>
                </c:pt>
                <c:pt idx="189">
                  <c:v>1131</c:v>
                </c:pt>
                <c:pt idx="190">
                  <c:v>967</c:v>
                </c:pt>
                <c:pt idx="191">
                  <c:v>1282</c:v>
                </c:pt>
                <c:pt idx="192">
                  <c:v>871</c:v>
                </c:pt>
                <c:pt idx="193">
                  <c:v>1284</c:v>
                </c:pt>
                <c:pt idx="194">
                  <c:v>995</c:v>
                </c:pt>
                <c:pt idx="195">
                  <c:v>1156</c:v>
                </c:pt>
                <c:pt idx="196">
                  <c:v>1097</c:v>
                </c:pt>
                <c:pt idx="197">
                  <c:v>899</c:v>
                </c:pt>
                <c:pt idx="198">
                  <c:v>1301</c:v>
                </c:pt>
                <c:pt idx="199">
                  <c:v>884</c:v>
                </c:pt>
                <c:pt idx="200">
                  <c:v>1245</c:v>
                </c:pt>
                <c:pt idx="201">
                  <c:v>956</c:v>
                </c:pt>
                <c:pt idx="202">
                  <c:v>1027</c:v>
                </c:pt>
                <c:pt idx="203">
                  <c:v>1212</c:v>
                </c:pt>
                <c:pt idx="204">
                  <c:v>979</c:v>
                </c:pt>
                <c:pt idx="205">
                  <c:v>1223</c:v>
                </c:pt>
                <c:pt idx="206">
                  <c:v>986</c:v>
                </c:pt>
                <c:pt idx="207">
                  <c:v>1159</c:v>
                </c:pt>
                <c:pt idx="208">
                  <c:v>1036</c:v>
                </c:pt>
                <c:pt idx="209">
                  <c:v>1003</c:v>
                </c:pt>
                <c:pt idx="210">
                  <c:v>1186</c:v>
                </c:pt>
                <c:pt idx="211">
                  <c:v>1010</c:v>
                </c:pt>
                <c:pt idx="212">
                  <c:v>1152</c:v>
                </c:pt>
                <c:pt idx="213">
                  <c:v>1045</c:v>
                </c:pt>
                <c:pt idx="214">
                  <c:v>1100</c:v>
                </c:pt>
                <c:pt idx="215">
                  <c:v>1110</c:v>
                </c:pt>
                <c:pt idx="216">
                  <c:v>957</c:v>
                </c:pt>
                <c:pt idx="217">
                  <c:v>1213</c:v>
                </c:pt>
                <c:pt idx="218">
                  <c:v>1100</c:v>
                </c:pt>
                <c:pt idx="219">
                  <c:v>1168</c:v>
                </c:pt>
                <c:pt idx="220">
                  <c:v>1044</c:v>
                </c:pt>
                <c:pt idx="221">
                  <c:v>932</c:v>
                </c:pt>
                <c:pt idx="222">
                  <c:v>1283</c:v>
                </c:pt>
                <c:pt idx="223">
                  <c:v>936</c:v>
                </c:pt>
                <c:pt idx="224">
                  <c:v>1221</c:v>
                </c:pt>
                <c:pt idx="225">
                  <c:v>980</c:v>
                </c:pt>
                <c:pt idx="226">
                  <c:v>1160</c:v>
                </c:pt>
                <c:pt idx="227">
                  <c:v>1094</c:v>
                </c:pt>
                <c:pt idx="228">
                  <c:v>940</c:v>
                </c:pt>
                <c:pt idx="229">
                  <c:v>1228</c:v>
                </c:pt>
                <c:pt idx="230">
                  <c:v>958</c:v>
                </c:pt>
                <c:pt idx="231">
                  <c:v>1188</c:v>
                </c:pt>
                <c:pt idx="232">
                  <c:v>1025</c:v>
                </c:pt>
                <c:pt idx="233">
                  <c:v>1156</c:v>
                </c:pt>
                <c:pt idx="234">
                  <c:v>1064</c:v>
                </c:pt>
                <c:pt idx="235">
                  <c:v>969</c:v>
                </c:pt>
                <c:pt idx="236">
                  <c:v>1187</c:v>
                </c:pt>
                <c:pt idx="237">
                  <c:v>1025</c:v>
                </c:pt>
                <c:pt idx="238">
                  <c:v>1160</c:v>
                </c:pt>
                <c:pt idx="239">
                  <c:v>1054</c:v>
                </c:pt>
                <c:pt idx="240">
                  <c:v>936</c:v>
                </c:pt>
                <c:pt idx="241">
                  <c:v>1227</c:v>
                </c:pt>
                <c:pt idx="242">
                  <c:v>956</c:v>
                </c:pt>
                <c:pt idx="243">
                  <c:v>1252</c:v>
                </c:pt>
                <c:pt idx="244">
                  <c:v>965</c:v>
                </c:pt>
                <c:pt idx="245">
                  <c:v>1165</c:v>
                </c:pt>
                <c:pt idx="246">
                  <c:v>1093</c:v>
                </c:pt>
                <c:pt idx="247">
                  <c:v>912</c:v>
                </c:pt>
                <c:pt idx="248">
                  <c:v>1265</c:v>
                </c:pt>
                <c:pt idx="249">
                  <c:v>967</c:v>
                </c:pt>
                <c:pt idx="250">
                  <c:v>1168</c:v>
                </c:pt>
                <c:pt idx="251">
                  <c:v>1041</c:v>
                </c:pt>
                <c:pt idx="252">
                  <c:v>966</c:v>
                </c:pt>
                <c:pt idx="253">
                  <c:v>1235</c:v>
                </c:pt>
                <c:pt idx="254">
                  <c:v>955</c:v>
                </c:pt>
                <c:pt idx="255">
                  <c:v>1213</c:v>
                </c:pt>
                <c:pt idx="256">
                  <c:v>997</c:v>
                </c:pt>
                <c:pt idx="257">
                  <c:v>1129</c:v>
                </c:pt>
                <c:pt idx="258">
                  <c:v>1073</c:v>
                </c:pt>
                <c:pt idx="259">
                  <c:v>976</c:v>
                </c:pt>
                <c:pt idx="260">
                  <c:v>1249</c:v>
                </c:pt>
                <c:pt idx="261">
                  <c:v>935</c:v>
                </c:pt>
                <c:pt idx="262">
                  <c:v>1230</c:v>
                </c:pt>
                <c:pt idx="263">
                  <c:v>1009</c:v>
                </c:pt>
                <c:pt idx="264">
                  <c:v>1121</c:v>
                </c:pt>
                <c:pt idx="265">
                  <c:v>1085</c:v>
                </c:pt>
                <c:pt idx="266">
                  <c:v>937</c:v>
                </c:pt>
                <c:pt idx="267">
                  <c:v>1223</c:v>
                </c:pt>
                <c:pt idx="268">
                  <c:v>972</c:v>
                </c:pt>
                <c:pt idx="269">
                  <c:v>1184</c:v>
                </c:pt>
                <c:pt idx="270">
                  <c:v>1029</c:v>
                </c:pt>
                <c:pt idx="271">
                  <c:v>1013</c:v>
                </c:pt>
                <c:pt idx="272">
                  <c:v>1205</c:v>
                </c:pt>
                <c:pt idx="273">
                  <c:v>969</c:v>
                </c:pt>
                <c:pt idx="274">
                  <c:v>1221</c:v>
                </c:pt>
                <c:pt idx="275">
                  <c:v>986</c:v>
                </c:pt>
                <c:pt idx="276">
                  <c:v>1139</c:v>
                </c:pt>
                <c:pt idx="277">
                  <c:v>1080</c:v>
                </c:pt>
                <c:pt idx="278">
                  <c:v>952</c:v>
                </c:pt>
                <c:pt idx="279">
                  <c:v>1214</c:v>
                </c:pt>
                <c:pt idx="280">
                  <c:v>979</c:v>
                </c:pt>
                <c:pt idx="281">
                  <c:v>1151</c:v>
                </c:pt>
                <c:pt idx="282">
                  <c:v>1089</c:v>
                </c:pt>
                <c:pt idx="283">
                  <c:v>1144</c:v>
                </c:pt>
                <c:pt idx="284">
                  <c:v>1006</c:v>
                </c:pt>
                <c:pt idx="285">
                  <c:v>877</c:v>
                </c:pt>
                <c:pt idx="286">
                  <c:v>1137</c:v>
                </c:pt>
                <c:pt idx="287">
                  <c:v>904</c:v>
                </c:pt>
                <c:pt idx="288">
                  <c:v>1051</c:v>
                </c:pt>
                <c:pt idx="289">
                  <c:v>1003</c:v>
                </c:pt>
                <c:pt idx="290">
                  <c:v>828</c:v>
                </c:pt>
                <c:pt idx="291">
                  <c:v>1141</c:v>
                </c:pt>
                <c:pt idx="292">
                  <c:v>764</c:v>
                </c:pt>
                <c:pt idx="293">
                  <c:v>1001</c:v>
                </c:pt>
                <c:pt idx="294">
                  <c:v>747</c:v>
                </c:pt>
                <c:pt idx="295">
                  <c:v>725</c:v>
                </c:pt>
                <c:pt idx="296">
                  <c:v>292</c:v>
                </c:pt>
                <c:pt idx="297">
                  <c:v>252</c:v>
                </c:pt>
                <c:pt idx="298">
                  <c:v>295</c:v>
                </c:pt>
                <c:pt idx="299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09-4817-9386-8B5B26381F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8628031"/>
        <c:axId val="498640095"/>
      </c:areaChart>
      <c:lineChart>
        <c:grouping val="standard"/>
        <c:varyColors val="0"/>
        <c:ser>
          <c:idx val="1"/>
          <c:order val="1"/>
          <c:tx>
            <c:strRef>
              <c:f>'garfico processamtno'!$C$3</c:f>
              <c:strCache>
                <c:ptCount val="1"/>
                <c:pt idx="0">
                  <c:v>Média de Processamento(ms)</c:v>
                </c:pt>
              </c:strCache>
            </c:strRef>
          </c:tx>
          <c:spPr>
            <a:ln w="28575" cap="rnd">
              <a:solidFill>
                <a:srgbClr val="E60064"/>
              </a:solidFill>
              <a:round/>
            </a:ln>
            <a:effectLst/>
          </c:spPr>
          <c:marker>
            <c:symbol val="none"/>
          </c:marker>
          <c:cat>
            <c:strRef>
              <c:f>'garfico processamtno'!$A$4:$A$305</c:f>
              <c:strCache>
                <c:ptCount val="301"/>
                <c:pt idx="0">
                  <c:v>15:03</c:v>
                </c:pt>
                <c:pt idx="1">
                  <c:v>15:04</c:v>
                </c:pt>
                <c:pt idx="2">
                  <c:v>15:05</c:v>
                </c:pt>
                <c:pt idx="3">
                  <c:v>15:06</c:v>
                </c:pt>
                <c:pt idx="4">
                  <c:v>15:07</c:v>
                </c:pt>
                <c:pt idx="5">
                  <c:v>15:08</c:v>
                </c:pt>
                <c:pt idx="6">
                  <c:v>15:09</c:v>
                </c:pt>
                <c:pt idx="7">
                  <c:v>15:10</c:v>
                </c:pt>
                <c:pt idx="8">
                  <c:v>15:11</c:v>
                </c:pt>
                <c:pt idx="9">
                  <c:v>15:12</c:v>
                </c:pt>
                <c:pt idx="10">
                  <c:v>15:13</c:v>
                </c:pt>
                <c:pt idx="11">
                  <c:v>15:14</c:v>
                </c:pt>
                <c:pt idx="12">
                  <c:v>15:15</c:v>
                </c:pt>
                <c:pt idx="13">
                  <c:v>15:16</c:v>
                </c:pt>
                <c:pt idx="14">
                  <c:v>15:17</c:v>
                </c:pt>
                <c:pt idx="15">
                  <c:v>15:18</c:v>
                </c:pt>
                <c:pt idx="16">
                  <c:v>15:19</c:v>
                </c:pt>
                <c:pt idx="17">
                  <c:v>15:20</c:v>
                </c:pt>
                <c:pt idx="18">
                  <c:v>15:21</c:v>
                </c:pt>
                <c:pt idx="19">
                  <c:v>15:22</c:v>
                </c:pt>
                <c:pt idx="20">
                  <c:v>15:23</c:v>
                </c:pt>
                <c:pt idx="21">
                  <c:v>15:24</c:v>
                </c:pt>
                <c:pt idx="22">
                  <c:v>15:25</c:v>
                </c:pt>
                <c:pt idx="23">
                  <c:v>15:26</c:v>
                </c:pt>
                <c:pt idx="24">
                  <c:v>15:27</c:v>
                </c:pt>
                <c:pt idx="25">
                  <c:v>15:28</c:v>
                </c:pt>
                <c:pt idx="26">
                  <c:v>15:29</c:v>
                </c:pt>
                <c:pt idx="27">
                  <c:v>15:30</c:v>
                </c:pt>
                <c:pt idx="28">
                  <c:v>15:31</c:v>
                </c:pt>
                <c:pt idx="29">
                  <c:v>15:32</c:v>
                </c:pt>
                <c:pt idx="30">
                  <c:v>15:33</c:v>
                </c:pt>
                <c:pt idx="31">
                  <c:v>15:34</c:v>
                </c:pt>
                <c:pt idx="32">
                  <c:v>15:35</c:v>
                </c:pt>
                <c:pt idx="33">
                  <c:v>15:36</c:v>
                </c:pt>
                <c:pt idx="34">
                  <c:v>15:37</c:v>
                </c:pt>
                <c:pt idx="35">
                  <c:v>15:38</c:v>
                </c:pt>
                <c:pt idx="36">
                  <c:v>15:39</c:v>
                </c:pt>
                <c:pt idx="37">
                  <c:v>15:40</c:v>
                </c:pt>
                <c:pt idx="38">
                  <c:v>15:41</c:v>
                </c:pt>
                <c:pt idx="39">
                  <c:v>15:42</c:v>
                </c:pt>
                <c:pt idx="40">
                  <c:v>15:43</c:v>
                </c:pt>
                <c:pt idx="41">
                  <c:v>15:44</c:v>
                </c:pt>
                <c:pt idx="42">
                  <c:v>15:45</c:v>
                </c:pt>
                <c:pt idx="43">
                  <c:v>15:46</c:v>
                </c:pt>
                <c:pt idx="44">
                  <c:v>15:47</c:v>
                </c:pt>
                <c:pt idx="45">
                  <c:v>15:48</c:v>
                </c:pt>
                <c:pt idx="46">
                  <c:v>15:49</c:v>
                </c:pt>
                <c:pt idx="47">
                  <c:v>15:50</c:v>
                </c:pt>
                <c:pt idx="48">
                  <c:v>15:51</c:v>
                </c:pt>
                <c:pt idx="49">
                  <c:v>15:52</c:v>
                </c:pt>
                <c:pt idx="50">
                  <c:v>15:53</c:v>
                </c:pt>
                <c:pt idx="51">
                  <c:v>15:54</c:v>
                </c:pt>
                <c:pt idx="52">
                  <c:v>15:55</c:v>
                </c:pt>
                <c:pt idx="53">
                  <c:v>15:56</c:v>
                </c:pt>
                <c:pt idx="54">
                  <c:v>15:57</c:v>
                </c:pt>
                <c:pt idx="55">
                  <c:v>15:58</c:v>
                </c:pt>
                <c:pt idx="56">
                  <c:v>15:59</c:v>
                </c:pt>
                <c:pt idx="57">
                  <c:v>16:00</c:v>
                </c:pt>
                <c:pt idx="58">
                  <c:v>16:01</c:v>
                </c:pt>
                <c:pt idx="59">
                  <c:v>16:02</c:v>
                </c:pt>
                <c:pt idx="60">
                  <c:v>16:03</c:v>
                </c:pt>
                <c:pt idx="61">
                  <c:v>16:04</c:v>
                </c:pt>
                <c:pt idx="62">
                  <c:v>16:05</c:v>
                </c:pt>
                <c:pt idx="63">
                  <c:v>16:06</c:v>
                </c:pt>
                <c:pt idx="64">
                  <c:v>16:07</c:v>
                </c:pt>
                <c:pt idx="65">
                  <c:v>16:08</c:v>
                </c:pt>
                <c:pt idx="66">
                  <c:v>16:09</c:v>
                </c:pt>
                <c:pt idx="67">
                  <c:v>16:10</c:v>
                </c:pt>
                <c:pt idx="68">
                  <c:v>16:11</c:v>
                </c:pt>
                <c:pt idx="69">
                  <c:v>16:12</c:v>
                </c:pt>
                <c:pt idx="70">
                  <c:v>16:13</c:v>
                </c:pt>
                <c:pt idx="71">
                  <c:v>16:14</c:v>
                </c:pt>
                <c:pt idx="72">
                  <c:v>16:15</c:v>
                </c:pt>
                <c:pt idx="73">
                  <c:v>16:16</c:v>
                </c:pt>
                <c:pt idx="74">
                  <c:v>16:17</c:v>
                </c:pt>
                <c:pt idx="75">
                  <c:v>16:18</c:v>
                </c:pt>
                <c:pt idx="76">
                  <c:v>16:19</c:v>
                </c:pt>
                <c:pt idx="77">
                  <c:v>16:20</c:v>
                </c:pt>
                <c:pt idx="78">
                  <c:v>16:21</c:v>
                </c:pt>
                <c:pt idx="79">
                  <c:v>16:22</c:v>
                </c:pt>
                <c:pt idx="80">
                  <c:v>16:23</c:v>
                </c:pt>
                <c:pt idx="81">
                  <c:v>16:24</c:v>
                </c:pt>
                <c:pt idx="82">
                  <c:v>16:25</c:v>
                </c:pt>
                <c:pt idx="83">
                  <c:v>16:26</c:v>
                </c:pt>
                <c:pt idx="84">
                  <c:v>16:27</c:v>
                </c:pt>
                <c:pt idx="85">
                  <c:v>16:28</c:v>
                </c:pt>
                <c:pt idx="86">
                  <c:v>16:29</c:v>
                </c:pt>
                <c:pt idx="87">
                  <c:v>16:30</c:v>
                </c:pt>
                <c:pt idx="88">
                  <c:v>16:31</c:v>
                </c:pt>
                <c:pt idx="89">
                  <c:v>16:32</c:v>
                </c:pt>
                <c:pt idx="90">
                  <c:v>16:33</c:v>
                </c:pt>
                <c:pt idx="91">
                  <c:v>16:34</c:v>
                </c:pt>
                <c:pt idx="92">
                  <c:v>16:35</c:v>
                </c:pt>
                <c:pt idx="93">
                  <c:v>16:36</c:v>
                </c:pt>
                <c:pt idx="94">
                  <c:v>16:37</c:v>
                </c:pt>
                <c:pt idx="95">
                  <c:v>16:38</c:v>
                </c:pt>
                <c:pt idx="96">
                  <c:v>16:39</c:v>
                </c:pt>
                <c:pt idx="97">
                  <c:v>16:40</c:v>
                </c:pt>
                <c:pt idx="98">
                  <c:v>16:41</c:v>
                </c:pt>
                <c:pt idx="99">
                  <c:v>16:42</c:v>
                </c:pt>
                <c:pt idx="100">
                  <c:v>16:43</c:v>
                </c:pt>
                <c:pt idx="101">
                  <c:v>16:44</c:v>
                </c:pt>
                <c:pt idx="102">
                  <c:v>16:45</c:v>
                </c:pt>
                <c:pt idx="103">
                  <c:v>16:46</c:v>
                </c:pt>
                <c:pt idx="104">
                  <c:v>16:47</c:v>
                </c:pt>
                <c:pt idx="105">
                  <c:v>16:48</c:v>
                </c:pt>
                <c:pt idx="106">
                  <c:v>16:49</c:v>
                </c:pt>
                <c:pt idx="107">
                  <c:v>16:50</c:v>
                </c:pt>
                <c:pt idx="108">
                  <c:v>16:51</c:v>
                </c:pt>
                <c:pt idx="109">
                  <c:v>16:52</c:v>
                </c:pt>
                <c:pt idx="110">
                  <c:v>16:53</c:v>
                </c:pt>
                <c:pt idx="111">
                  <c:v>16:54</c:v>
                </c:pt>
                <c:pt idx="112">
                  <c:v>16:55</c:v>
                </c:pt>
                <c:pt idx="113">
                  <c:v>16:56</c:v>
                </c:pt>
                <c:pt idx="114">
                  <c:v>16:57</c:v>
                </c:pt>
                <c:pt idx="115">
                  <c:v>16:58</c:v>
                </c:pt>
                <c:pt idx="116">
                  <c:v>16:59</c:v>
                </c:pt>
                <c:pt idx="117">
                  <c:v>17:00</c:v>
                </c:pt>
                <c:pt idx="118">
                  <c:v>17:01</c:v>
                </c:pt>
                <c:pt idx="119">
                  <c:v>17:02</c:v>
                </c:pt>
                <c:pt idx="120">
                  <c:v>17:03</c:v>
                </c:pt>
                <c:pt idx="121">
                  <c:v>17:04</c:v>
                </c:pt>
                <c:pt idx="122">
                  <c:v>17:05</c:v>
                </c:pt>
                <c:pt idx="123">
                  <c:v>17:06</c:v>
                </c:pt>
                <c:pt idx="124">
                  <c:v>17:07</c:v>
                </c:pt>
                <c:pt idx="125">
                  <c:v>17:08</c:v>
                </c:pt>
                <c:pt idx="126">
                  <c:v>17:09</c:v>
                </c:pt>
                <c:pt idx="127">
                  <c:v>17:10</c:v>
                </c:pt>
                <c:pt idx="128">
                  <c:v>17:11</c:v>
                </c:pt>
                <c:pt idx="129">
                  <c:v>17:12</c:v>
                </c:pt>
                <c:pt idx="130">
                  <c:v>17:13</c:v>
                </c:pt>
                <c:pt idx="131">
                  <c:v>17:14</c:v>
                </c:pt>
                <c:pt idx="132">
                  <c:v>17:15</c:v>
                </c:pt>
                <c:pt idx="133">
                  <c:v>17:16</c:v>
                </c:pt>
                <c:pt idx="134">
                  <c:v>17:17</c:v>
                </c:pt>
                <c:pt idx="135">
                  <c:v>17:18</c:v>
                </c:pt>
                <c:pt idx="136">
                  <c:v>17:19</c:v>
                </c:pt>
                <c:pt idx="137">
                  <c:v>17:20</c:v>
                </c:pt>
                <c:pt idx="138">
                  <c:v>17:21</c:v>
                </c:pt>
                <c:pt idx="139">
                  <c:v>17:22</c:v>
                </c:pt>
                <c:pt idx="140">
                  <c:v>17:23</c:v>
                </c:pt>
                <c:pt idx="141">
                  <c:v>17:24</c:v>
                </c:pt>
                <c:pt idx="142">
                  <c:v>17:25</c:v>
                </c:pt>
                <c:pt idx="143">
                  <c:v>17:26</c:v>
                </c:pt>
                <c:pt idx="144">
                  <c:v>17:27</c:v>
                </c:pt>
                <c:pt idx="145">
                  <c:v>17:28</c:v>
                </c:pt>
                <c:pt idx="146">
                  <c:v>17:29</c:v>
                </c:pt>
                <c:pt idx="147">
                  <c:v>17:30</c:v>
                </c:pt>
                <c:pt idx="148">
                  <c:v>17:31</c:v>
                </c:pt>
                <c:pt idx="149">
                  <c:v>17:32</c:v>
                </c:pt>
                <c:pt idx="150">
                  <c:v>17:33</c:v>
                </c:pt>
                <c:pt idx="151">
                  <c:v>17:34</c:v>
                </c:pt>
                <c:pt idx="152">
                  <c:v>17:35</c:v>
                </c:pt>
                <c:pt idx="153">
                  <c:v>17:36</c:v>
                </c:pt>
                <c:pt idx="154">
                  <c:v>17:37</c:v>
                </c:pt>
                <c:pt idx="155">
                  <c:v>17:38</c:v>
                </c:pt>
                <c:pt idx="156">
                  <c:v>17:39</c:v>
                </c:pt>
                <c:pt idx="157">
                  <c:v>17:40</c:v>
                </c:pt>
                <c:pt idx="158">
                  <c:v>17:41</c:v>
                </c:pt>
                <c:pt idx="159">
                  <c:v>17:42</c:v>
                </c:pt>
                <c:pt idx="160">
                  <c:v>17:43</c:v>
                </c:pt>
                <c:pt idx="161">
                  <c:v>17:44</c:v>
                </c:pt>
                <c:pt idx="162">
                  <c:v>17:45</c:v>
                </c:pt>
                <c:pt idx="163">
                  <c:v>17:46</c:v>
                </c:pt>
                <c:pt idx="164">
                  <c:v>17:47</c:v>
                </c:pt>
                <c:pt idx="165">
                  <c:v>17:48</c:v>
                </c:pt>
                <c:pt idx="166">
                  <c:v>17:49</c:v>
                </c:pt>
                <c:pt idx="167">
                  <c:v>17:50</c:v>
                </c:pt>
                <c:pt idx="168">
                  <c:v>17:51</c:v>
                </c:pt>
                <c:pt idx="169">
                  <c:v>17:52</c:v>
                </c:pt>
                <c:pt idx="170">
                  <c:v>17:53</c:v>
                </c:pt>
                <c:pt idx="171">
                  <c:v>17:54</c:v>
                </c:pt>
                <c:pt idx="172">
                  <c:v>17:55</c:v>
                </c:pt>
                <c:pt idx="173">
                  <c:v>17:56</c:v>
                </c:pt>
                <c:pt idx="174">
                  <c:v>17:57</c:v>
                </c:pt>
                <c:pt idx="175">
                  <c:v>17:58</c:v>
                </c:pt>
                <c:pt idx="176">
                  <c:v>17:59</c:v>
                </c:pt>
                <c:pt idx="177">
                  <c:v>18:00</c:v>
                </c:pt>
                <c:pt idx="178">
                  <c:v>18:01</c:v>
                </c:pt>
                <c:pt idx="179">
                  <c:v>18:02</c:v>
                </c:pt>
                <c:pt idx="180">
                  <c:v>18:03</c:v>
                </c:pt>
                <c:pt idx="181">
                  <c:v>18:04</c:v>
                </c:pt>
                <c:pt idx="182">
                  <c:v>18:05</c:v>
                </c:pt>
                <c:pt idx="183">
                  <c:v>18:06</c:v>
                </c:pt>
                <c:pt idx="184">
                  <c:v>18:07</c:v>
                </c:pt>
                <c:pt idx="185">
                  <c:v>18:08</c:v>
                </c:pt>
                <c:pt idx="186">
                  <c:v>18:09</c:v>
                </c:pt>
                <c:pt idx="187">
                  <c:v>18:10</c:v>
                </c:pt>
                <c:pt idx="188">
                  <c:v>18:11</c:v>
                </c:pt>
                <c:pt idx="189">
                  <c:v>18:12</c:v>
                </c:pt>
                <c:pt idx="190">
                  <c:v>18:13</c:v>
                </c:pt>
                <c:pt idx="191">
                  <c:v>18:14</c:v>
                </c:pt>
                <c:pt idx="192">
                  <c:v>18:15</c:v>
                </c:pt>
                <c:pt idx="193">
                  <c:v>18:16</c:v>
                </c:pt>
                <c:pt idx="194">
                  <c:v>18:17</c:v>
                </c:pt>
                <c:pt idx="195">
                  <c:v>18:18</c:v>
                </c:pt>
                <c:pt idx="196">
                  <c:v>18:19</c:v>
                </c:pt>
                <c:pt idx="197">
                  <c:v>18:20</c:v>
                </c:pt>
                <c:pt idx="198">
                  <c:v>18:21</c:v>
                </c:pt>
                <c:pt idx="199">
                  <c:v>18:22</c:v>
                </c:pt>
                <c:pt idx="200">
                  <c:v>18:23</c:v>
                </c:pt>
                <c:pt idx="201">
                  <c:v>18:24</c:v>
                </c:pt>
                <c:pt idx="202">
                  <c:v>18:25</c:v>
                </c:pt>
                <c:pt idx="203">
                  <c:v>18:26</c:v>
                </c:pt>
                <c:pt idx="204">
                  <c:v>18:27</c:v>
                </c:pt>
                <c:pt idx="205">
                  <c:v>18:28</c:v>
                </c:pt>
                <c:pt idx="206">
                  <c:v>18:29</c:v>
                </c:pt>
                <c:pt idx="207">
                  <c:v>18:30</c:v>
                </c:pt>
                <c:pt idx="208">
                  <c:v>18:31</c:v>
                </c:pt>
                <c:pt idx="209">
                  <c:v>18:32</c:v>
                </c:pt>
                <c:pt idx="210">
                  <c:v>18:33</c:v>
                </c:pt>
                <c:pt idx="211">
                  <c:v>18:34</c:v>
                </c:pt>
                <c:pt idx="212">
                  <c:v>18:35</c:v>
                </c:pt>
                <c:pt idx="213">
                  <c:v>18:36</c:v>
                </c:pt>
                <c:pt idx="214">
                  <c:v>18:37</c:v>
                </c:pt>
                <c:pt idx="215">
                  <c:v>18:38</c:v>
                </c:pt>
                <c:pt idx="216">
                  <c:v>18:39</c:v>
                </c:pt>
                <c:pt idx="217">
                  <c:v>18:40</c:v>
                </c:pt>
                <c:pt idx="218">
                  <c:v>18:41</c:v>
                </c:pt>
                <c:pt idx="219">
                  <c:v>18:42</c:v>
                </c:pt>
                <c:pt idx="220">
                  <c:v>18:43</c:v>
                </c:pt>
                <c:pt idx="221">
                  <c:v>18:44</c:v>
                </c:pt>
                <c:pt idx="222">
                  <c:v>18:45</c:v>
                </c:pt>
                <c:pt idx="223">
                  <c:v>18:46</c:v>
                </c:pt>
                <c:pt idx="224">
                  <c:v>18:47</c:v>
                </c:pt>
                <c:pt idx="225">
                  <c:v>18:48</c:v>
                </c:pt>
                <c:pt idx="226">
                  <c:v>18:49</c:v>
                </c:pt>
                <c:pt idx="227">
                  <c:v>18:50</c:v>
                </c:pt>
                <c:pt idx="228">
                  <c:v>18:51</c:v>
                </c:pt>
                <c:pt idx="229">
                  <c:v>18:52</c:v>
                </c:pt>
                <c:pt idx="230">
                  <c:v>18:53</c:v>
                </c:pt>
                <c:pt idx="231">
                  <c:v>18:54</c:v>
                </c:pt>
                <c:pt idx="232">
                  <c:v>18:55</c:v>
                </c:pt>
                <c:pt idx="233">
                  <c:v>18:56</c:v>
                </c:pt>
                <c:pt idx="234">
                  <c:v>18:57</c:v>
                </c:pt>
                <c:pt idx="235">
                  <c:v>18:58</c:v>
                </c:pt>
                <c:pt idx="236">
                  <c:v>18:59</c:v>
                </c:pt>
                <c:pt idx="237">
                  <c:v>19:00</c:v>
                </c:pt>
                <c:pt idx="238">
                  <c:v>19:01</c:v>
                </c:pt>
                <c:pt idx="239">
                  <c:v>19:02</c:v>
                </c:pt>
                <c:pt idx="240">
                  <c:v>19:03</c:v>
                </c:pt>
                <c:pt idx="241">
                  <c:v>19:04</c:v>
                </c:pt>
                <c:pt idx="242">
                  <c:v>19:05</c:v>
                </c:pt>
                <c:pt idx="243">
                  <c:v>19:06</c:v>
                </c:pt>
                <c:pt idx="244">
                  <c:v>19:07</c:v>
                </c:pt>
                <c:pt idx="245">
                  <c:v>19:08</c:v>
                </c:pt>
                <c:pt idx="246">
                  <c:v>19:09</c:v>
                </c:pt>
                <c:pt idx="247">
                  <c:v>19:10</c:v>
                </c:pt>
                <c:pt idx="248">
                  <c:v>19:11</c:v>
                </c:pt>
                <c:pt idx="249">
                  <c:v>19:12</c:v>
                </c:pt>
                <c:pt idx="250">
                  <c:v>19:13</c:v>
                </c:pt>
                <c:pt idx="251">
                  <c:v>19:14</c:v>
                </c:pt>
                <c:pt idx="252">
                  <c:v>19:15</c:v>
                </c:pt>
                <c:pt idx="253">
                  <c:v>19:16</c:v>
                </c:pt>
                <c:pt idx="254">
                  <c:v>19:17</c:v>
                </c:pt>
                <c:pt idx="255">
                  <c:v>19:18</c:v>
                </c:pt>
                <c:pt idx="256">
                  <c:v>19:19</c:v>
                </c:pt>
                <c:pt idx="257">
                  <c:v>19:20</c:v>
                </c:pt>
                <c:pt idx="258">
                  <c:v>19:21</c:v>
                </c:pt>
                <c:pt idx="259">
                  <c:v>19:22</c:v>
                </c:pt>
                <c:pt idx="260">
                  <c:v>19:23</c:v>
                </c:pt>
                <c:pt idx="261">
                  <c:v>19:24</c:v>
                </c:pt>
                <c:pt idx="262">
                  <c:v>19:25</c:v>
                </c:pt>
                <c:pt idx="263">
                  <c:v>19:26</c:v>
                </c:pt>
                <c:pt idx="264">
                  <c:v>19:27</c:v>
                </c:pt>
                <c:pt idx="265">
                  <c:v>19:28</c:v>
                </c:pt>
                <c:pt idx="266">
                  <c:v>19:29</c:v>
                </c:pt>
                <c:pt idx="267">
                  <c:v>19:30</c:v>
                </c:pt>
                <c:pt idx="268">
                  <c:v>19:31</c:v>
                </c:pt>
                <c:pt idx="269">
                  <c:v>19:32</c:v>
                </c:pt>
                <c:pt idx="270">
                  <c:v>19:33</c:v>
                </c:pt>
                <c:pt idx="271">
                  <c:v>19:34</c:v>
                </c:pt>
                <c:pt idx="272">
                  <c:v>19:35</c:v>
                </c:pt>
                <c:pt idx="273">
                  <c:v>19:36</c:v>
                </c:pt>
                <c:pt idx="274">
                  <c:v>19:37</c:v>
                </c:pt>
                <c:pt idx="275">
                  <c:v>19:38</c:v>
                </c:pt>
                <c:pt idx="276">
                  <c:v>19:39</c:v>
                </c:pt>
                <c:pt idx="277">
                  <c:v>19:40</c:v>
                </c:pt>
                <c:pt idx="278">
                  <c:v>19:41</c:v>
                </c:pt>
                <c:pt idx="279">
                  <c:v>19:42</c:v>
                </c:pt>
                <c:pt idx="280">
                  <c:v>19:43</c:v>
                </c:pt>
                <c:pt idx="281">
                  <c:v>19:44</c:v>
                </c:pt>
                <c:pt idx="282">
                  <c:v>19:45</c:v>
                </c:pt>
                <c:pt idx="283">
                  <c:v>19:46</c:v>
                </c:pt>
                <c:pt idx="284">
                  <c:v>19:47</c:v>
                </c:pt>
                <c:pt idx="285">
                  <c:v>19:48</c:v>
                </c:pt>
                <c:pt idx="286">
                  <c:v>19:49</c:v>
                </c:pt>
                <c:pt idx="287">
                  <c:v>19:50</c:v>
                </c:pt>
                <c:pt idx="288">
                  <c:v>19:51</c:v>
                </c:pt>
                <c:pt idx="289">
                  <c:v>19:52</c:v>
                </c:pt>
                <c:pt idx="290">
                  <c:v>19:53</c:v>
                </c:pt>
                <c:pt idx="291">
                  <c:v>19:54</c:v>
                </c:pt>
                <c:pt idx="292">
                  <c:v>19:55</c:v>
                </c:pt>
                <c:pt idx="293">
                  <c:v>19:56</c:v>
                </c:pt>
                <c:pt idx="294">
                  <c:v>19:57</c:v>
                </c:pt>
                <c:pt idx="295">
                  <c:v>19:58</c:v>
                </c:pt>
                <c:pt idx="296">
                  <c:v>19:59</c:v>
                </c:pt>
                <c:pt idx="297">
                  <c:v>20:00</c:v>
                </c:pt>
                <c:pt idx="298">
                  <c:v>20:01</c:v>
                </c:pt>
                <c:pt idx="299">
                  <c:v>20:02</c:v>
                </c:pt>
                <c:pt idx="300">
                  <c:v>(vazio)</c:v>
                </c:pt>
              </c:strCache>
            </c:strRef>
          </c:cat>
          <c:val>
            <c:numRef>
              <c:f>'garfico processamtno'!$C$4:$C$305</c:f>
              <c:numCache>
                <c:formatCode>General</c:formatCode>
                <c:ptCount val="301"/>
                <c:pt idx="0">
                  <c:v>5388.6929095354526</c:v>
                </c:pt>
                <c:pt idx="1">
                  <c:v>1358.4248466257668</c:v>
                </c:pt>
                <c:pt idx="2">
                  <c:v>832.76386806596702</c:v>
                </c:pt>
                <c:pt idx="3">
                  <c:v>223.33684210526314</c:v>
                </c:pt>
                <c:pt idx="4">
                  <c:v>790.84860248447205</c:v>
                </c:pt>
                <c:pt idx="5">
                  <c:v>1526.3469798657718</c:v>
                </c:pt>
                <c:pt idx="6">
                  <c:v>822.57568978374343</c:v>
                </c:pt>
                <c:pt idx="7">
                  <c:v>1111.950819672131</c:v>
                </c:pt>
                <c:pt idx="8">
                  <c:v>846.67631774313293</c:v>
                </c:pt>
                <c:pt idx="9">
                  <c:v>786.25536809815947</c:v>
                </c:pt>
                <c:pt idx="10">
                  <c:v>1132.0782493368699</c:v>
                </c:pt>
                <c:pt idx="11">
                  <c:v>786.32951070336389</c:v>
                </c:pt>
                <c:pt idx="12">
                  <c:v>1147.3265027322404</c:v>
                </c:pt>
                <c:pt idx="13">
                  <c:v>825.25763216679081</c:v>
                </c:pt>
                <c:pt idx="14">
                  <c:v>1067.0526315789473</c:v>
                </c:pt>
                <c:pt idx="15">
                  <c:v>849.54487632508835</c:v>
                </c:pt>
                <c:pt idx="16">
                  <c:v>772.27572016460908</c:v>
                </c:pt>
                <c:pt idx="17">
                  <c:v>1391.9303675048357</c:v>
                </c:pt>
                <c:pt idx="18">
                  <c:v>834.43711656441712</c:v>
                </c:pt>
                <c:pt idx="19">
                  <c:v>1166.3620923913043</c:v>
                </c:pt>
                <c:pt idx="20">
                  <c:v>785.27272727272725</c:v>
                </c:pt>
                <c:pt idx="21">
                  <c:v>776.06255012028873</c:v>
                </c:pt>
                <c:pt idx="22">
                  <c:v>1409.9677826910929</c:v>
                </c:pt>
                <c:pt idx="23">
                  <c:v>742.96706827309242</c:v>
                </c:pt>
                <c:pt idx="24">
                  <c:v>1337.0766688697952</c:v>
                </c:pt>
                <c:pt idx="25">
                  <c:v>769.92349726775956</c:v>
                </c:pt>
                <c:pt idx="26">
                  <c:v>1251.2744695414101</c:v>
                </c:pt>
                <c:pt idx="27">
                  <c:v>764.40576496674055</c:v>
                </c:pt>
                <c:pt idx="28">
                  <c:v>832.02564102564099</c:v>
                </c:pt>
                <c:pt idx="29">
                  <c:v>1192.7188311688312</c:v>
                </c:pt>
                <c:pt idx="30">
                  <c:v>799.60952380952381</c:v>
                </c:pt>
                <c:pt idx="31">
                  <c:v>1125.6808367071526</c:v>
                </c:pt>
                <c:pt idx="32">
                  <c:v>896.219837157661</c:v>
                </c:pt>
                <c:pt idx="33">
                  <c:v>1303.9246336357292</c:v>
                </c:pt>
                <c:pt idx="34">
                  <c:v>970.08467153284676</c:v>
                </c:pt>
                <c:pt idx="35">
                  <c:v>784.84119496855351</c:v>
                </c:pt>
                <c:pt idx="36">
                  <c:v>1151.7498314227917</c:v>
                </c:pt>
                <c:pt idx="37">
                  <c:v>798.18697956093865</c:v>
                </c:pt>
                <c:pt idx="38">
                  <c:v>1277.0940000000001</c:v>
                </c:pt>
                <c:pt idx="39">
                  <c:v>860.26882389545733</c:v>
                </c:pt>
                <c:pt idx="40">
                  <c:v>785.880621422731</c:v>
                </c:pt>
                <c:pt idx="41">
                  <c:v>1185.9179056237879</c:v>
                </c:pt>
                <c:pt idx="42">
                  <c:v>738.10923694779115</c:v>
                </c:pt>
                <c:pt idx="43">
                  <c:v>1264.8354673495519</c:v>
                </c:pt>
                <c:pt idx="44">
                  <c:v>808.55914826498417</c:v>
                </c:pt>
                <c:pt idx="45">
                  <c:v>1356.7208191126281</c:v>
                </c:pt>
                <c:pt idx="46">
                  <c:v>895.10822510822516</c:v>
                </c:pt>
                <c:pt idx="47">
                  <c:v>783.89508196721306</c:v>
                </c:pt>
                <c:pt idx="48">
                  <c:v>1306.4698717948718</c:v>
                </c:pt>
                <c:pt idx="49">
                  <c:v>731.02532679738567</c:v>
                </c:pt>
                <c:pt idx="50">
                  <c:v>1534.173597359736</c:v>
                </c:pt>
                <c:pt idx="51">
                  <c:v>796.70508982035926</c:v>
                </c:pt>
                <c:pt idx="52">
                  <c:v>802.6156274664562</c:v>
                </c:pt>
                <c:pt idx="53">
                  <c:v>1134.8532289628181</c:v>
                </c:pt>
                <c:pt idx="54">
                  <c:v>826.96590007930217</c:v>
                </c:pt>
                <c:pt idx="55">
                  <c:v>1209.1091992058239</c:v>
                </c:pt>
                <c:pt idx="56">
                  <c:v>791.07142857142856</c:v>
                </c:pt>
                <c:pt idx="57">
                  <c:v>1277.7559774964839</c:v>
                </c:pt>
                <c:pt idx="58">
                  <c:v>874.21682378535172</c:v>
                </c:pt>
                <c:pt idx="59">
                  <c:v>731.37337662337666</c:v>
                </c:pt>
                <c:pt idx="60">
                  <c:v>1257.5852036575229</c:v>
                </c:pt>
                <c:pt idx="61">
                  <c:v>877.40080971659916</c:v>
                </c:pt>
                <c:pt idx="62">
                  <c:v>1317.0396366639141</c:v>
                </c:pt>
                <c:pt idx="63">
                  <c:v>852.35819430814524</c:v>
                </c:pt>
                <c:pt idx="64">
                  <c:v>1170.3806970509384</c:v>
                </c:pt>
                <c:pt idx="65">
                  <c:v>871.5</c:v>
                </c:pt>
                <c:pt idx="66">
                  <c:v>792.25268817204301</c:v>
                </c:pt>
                <c:pt idx="67">
                  <c:v>1472.5623471882641</c:v>
                </c:pt>
                <c:pt idx="68">
                  <c:v>780.02265705458285</c:v>
                </c:pt>
                <c:pt idx="69">
                  <c:v>1310.0472972972973</c:v>
                </c:pt>
                <c:pt idx="70">
                  <c:v>857.33300876338853</c:v>
                </c:pt>
                <c:pt idx="71">
                  <c:v>891.05785123966939</c:v>
                </c:pt>
                <c:pt idx="72">
                  <c:v>1230.685917721519</c:v>
                </c:pt>
                <c:pt idx="73">
                  <c:v>767.48214285714289</c:v>
                </c:pt>
                <c:pt idx="74">
                  <c:v>1437.5176085176086</c:v>
                </c:pt>
                <c:pt idx="75">
                  <c:v>795.59617321248743</c:v>
                </c:pt>
                <c:pt idx="76">
                  <c:v>1319.0667838312829</c:v>
                </c:pt>
                <c:pt idx="77">
                  <c:v>793.22273998136063</c:v>
                </c:pt>
                <c:pt idx="78">
                  <c:v>895.17853457172339</c:v>
                </c:pt>
                <c:pt idx="79">
                  <c:v>1206.0541215653623</c:v>
                </c:pt>
                <c:pt idx="80">
                  <c:v>875.90388548057263</c:v>
                </c:pt>
                <c:pt idx="81">
                  <c:v>1234.968777103209</c:v>
                </c:pt>
                <c:pt idx="82">
                  <c:v>871.21284755512943</c:v>
                </c:pt>
                <c:pt idx="83">
                  <c:v>1344.5071851225698</c:v>
                </c:pt>
                <c:pt idx="84">
                  <c:v>973.17806935332703</c:v>
                </c:pt>
                <c:pt idx="85">
                  <c:v>843.080459770115</c:v>
                </c:pt>
                <c:pt idx="86">
                  <c:v>1147.4076222038111</c:v>
                </c:pt>
                <c:pt idx="87">
                  <c:v>828.77591312931884</c:v>
                </c:pt>
                <c:pt idx="88">
                  <c:v>1219.3760071620411</c:v>
                </c:pt>
                <c:pt idx="89">
                  <c:v>907.63911845730024</c:v>
                </c:pt>
                <c:pt idx="90">
                  <c:v>783.52960526315792</c:v>
                </c:pt>
                <c:pt idx="91">
                  <c:v>1282.5480769230769</c:v>
                </c:pt>
                <c:pt idx="92">
                  <c:v>903.43789473684205</c:v>
                </c:pt>
                <c:pt idx="93">
                  <c:v>1261.094572368421</c:v>
                </c:pt>
                <c:pt idx="94">
                  <c:v>860.67227722772282</c:v>
                </c:pt>
                <c:pt idx="95">
                  <c:v>1288.1786621507197</c:v>
                </c:pt>
                <c:pt idx="96">
                  <c:v>877.65302325581399</c:v>
                </c:pt>
                <c:pt idx="97">
                  <c:v>781.49075081610442</c:v>
                </c:pt>
                <c:pt idx="98">
                  <c:v>1185.0985804416405</c:v>
                </c:pt>
                <c:pt idx="99">
                  <c:v>779.73375931842384</c:v>
                </c:pt>
                <c:pt idx="100">
                  <c:v>1455.8792517006802</c:v>
                </c:pt>
                <c:pt idx="101">
                  <c:v>781.71330724070447</c:v>
                </c:pt>
                <c:pt idx="102">
                  <c:v>860.50823045267487</c:v>
                </c:pt>
                <c:pt idx="103">
                  <c:v>1183.8288431061806</c:v>
                </c:pt>
                <c:pt idx="104">
                  <c:v>849.00545851528386</c:v>
                </c:pt>
                <c:pt idx="105">
                  <c:v>1351.3020667726551</c:v>
                </c:pt>
                <c:pt idx="106">
                  <c:v>909.32361809045221</c:v>
                </c:pt>
                <c:pt idx="107">
                  <c:v>1337.7338638373121</c:v>
                </c:pt>
                <c:pt idx="108">
                  <c:v>858.18946395563773</c:v>
                </c:pt>
                <c:pt idx="109">
                  <c:v>847.73068893528182</c:v>
                </c:pt>
                <c:pt idx="110">
                  <c:v>1319.4898291293734</c:v>
                </c:pt>
                <c:pt idx="111">
                  <c:v>929.04850361197111</c:v>
                </c:pt>
                <c:pt idx="112">
                  <c:v>1213.3201320132014</c:v>
                </c:pt>
                <c:pt idx="113">
                  <c:v>821.28998968008261</c:v>
                </c:pt>
                <c:pt idx="114">
                  <c:v>1844.7144097222222</c:v>
                </c:pt>
                <c:pt idx="115">
                  <c:v>1032.5295220243675</c:v>
                </c:pt>
                <c:pt idx="116">
                  <c:v>820.98142414860683</c:v>
                </c:pt>
                <c:pt idx="117">
                  <c:v>1536.0210526315789</c:v>
                </c:pt>
                <c:pt idx="118">
                  <c:v>882.05664263645724</c:v>
                </c:pt>
                <c:pt idx="119">
                  <c:v>1197.4222035323801</c:v>
                </c:pt>
                <c:pt idx="120">
                  <c:v>839.56568627450986</c:v>
                </c:pt>
                <c:pt idx="121">
                  <c:v>789.93039918116688</c:v>
                </c:pt>
                <c:pt idx="122">
                  <c:v>1393.4877049180327</c:v>
                </c:pt>
                <c:pt idx="123">
                  <c:v>759.16998011928433</c:v>
                </c:pt>
                <c:pt idx="124">
                  <c:v>1239.819360414866</c:v>
                </c:pt>
                <c:pt idx="125">
                  <c:v>895.70930232558135</c:v>
                </c:pt>
                <c:pt idx="126">
                  <c:v>1282.1856232939035</c:v>
                </c:pt>
                <c:pt idx="127">
                  <c:v>847.77866666666671</c:v>
                </c:pt>
                <c:pt idx="128">
                  <c:v>854.70886075949363</c:v>
                </c:pt>
                <c:pt idx="129">
                  <c:v>1200.0495867768595</c:v>
                </c:pt>
                <c:pt idx="130">
                  <c:v>913.1005025125628</c:v>
                </c:pt>
                <c:pt idx="131">
                  <c:v>1177.4419014084508</c:v>
                </c:pt>
                <c:pt idx="132">
                  <c:v>847.96589861751147</c:v>
                </c:pt>
                <c:pt idx="133">
                  <c:v>1491.7985480943739</c:v>
                </c:pt>
                <c:pt idx="134">
                  <c:v>971.29882988298834</c:v>
                </c:pt>
                <c:pt idx="135">
                  <c:v>870.5773420479303</c:v>
                </c:pt>
                <c:pt idx="136">
                  <c:v>1266.3107028753993</c:v>
                </c:pt>
                <c:pt idx="137">
                  <c:v>816.21987315010574</c:v>
                </c:pt>
                <c:pt idx="138">
                  <c:v>1217.6851851851852</c:v>
                </c:pt>
                <c:pt idx="139">
                  <c:v>937.34314627414903</c:v>
                </c:pt>
                <c:pt idx="140">
                  <c:v>848.77578475336327</c:v>
                </c:pt>
                <c:pt idx="141">
                  <c:v>1221.817246835443</c:v>
                </c:pt>
                <c:pt idx="142">
                  <c:v>764.40021574973036</c:v>
                </c:pt>
                <c:pt idx="143">
                  <c:v>1328.132398753894</c:v>
                </c:pt>
                <c:pt idx="144">
                  <c:v>782.70556161395859</c:v>
                </c:pt>
                <c:pt idx="145">
                  <c:v>1260.0867098865479</c:v>
                </c:pt>
                <c:pt idx="146">
                  <c:v>823.7998027613412</c:v>
                </c:pt>
                <c:pt idx="147">
                  <c:v>797.05188199389625</c:v>
                </c:pt>
                <c:pt idx="148">
                  <c:v>1198.4470198675497</c:v>
                </c:pt>
                <c:pt idx="149">
                  <c:v>830.9325153374233</c:v>
                </c:pt>
                <c:pt idx="150">
                  <c:v>1557.1040268456377</c:v>
                </c:pt>
                <c:pt idx="151">
                  <c:v>803.02737047898336</c:v>
                </c:pt>
                <c:pt idx="152">
                  <c:v>868.01612903225805</c:v>
                </c:pt>
                <c:pt idx="153">
                  <c:v>1319.8541492036882</c:v>
                </c:pt>
                <c:pt idx="154">
                  <c:v>887.03652517275418</c:v>
                </c:pt>
                <c:pt idx="155">
                  <c:v>1265.1519861830743</c:v>
                </c:pt>
                <c:pt idx="156">
                  <c:v>874.0725190839695</c:v>
                </c:pt>
                <c:pt idx="157">
                  <c:v>1243.3389043639741</c:v>
                </c:pt>
                <c:pt idx="158">
                  <c:v>914.75901495162714</c:v>
                </c:pt>
                <c:pt idx="159">
                  <c:v>810.81493868450389</c:v>
                </c:pt>
                <c:pt idx="160">
                  <c:v>1321.3003891050585</c:v>
                </c:pt>
                <c:pt idx="161">
                  <c:v>881.58602711157459</c:v>
                </c:pt>
                <c:pt idx="162">
                  <c:v>1201.0522325189554</c:v>
                </c:pt>
                <c:pt idx="163">
                  <c:v>942.61990521327016</c:v>
                </c:pt>
                <c:pt idx="164">
                  <c:v>1203.6048014773776</c:v>
                </c:pt>
                <c:pt idx="165">
                  <c:v>865.0623885918003</c:v>
                </c:pt>
                <c:pt idx="166">
                  <c:v>821.02687569988802</c:v>
                </c:pt>
                <c:pt idx="167">
                  <c:v>1428.9945440374124</c:v>
                </c:pt>
                <c:pt idx="168">
                  <c:v>860.23719376391978</c:v>
                </c:pt>
                <c:pt idx="169">
                  <c:v>1173.7308306709265</c:v>
                </c:pt>
                <c:pt idx="170">
                  <c:v>789.3443298969072</c:v>
                </c:pt>
                <c:pt idx="171">
                  <c:v>847.66764418377318</c:v>
                </c:pt>
                <c:pt idx="172">
                  <c:v>1342.9212662337663</c:v>
                </c:pt>
                <c:pt idx="173">
                  <c:v>831.25605900948369</c:v>
                </c:pt>
                <c:pt idx="174">
                  <c:v>1315.0968523002421</c:v>
                </c:pt>
                <c:pt idx="175">
                  <c:v>820.50364203954211</c:v>
                </c:pt>
                <c:pt idx="176">
                  <c:v>1338.5930918281381</c:v>
                </c:pt>
                <c:pt idx="177">
                  <c:v>826.04047384007902</c:v>
                </c:pt>
                <c:pt idx="178">
                  <c:v>891.83804878048784</c:v>
                </c:pt>
                <c:pt idx="179">
                  <c:v>1250.1008695652174</c:v>
                </c:pt>
                <c:pt idx="180">
                  <c:v>927.74612403100775</c:v>
                </c:pt>
                <c:pt idx="181">
                  <c:v>1234.2601102941176</c:v>
                </c:pt>
                <c:pt idx="182">
                  <c:v>903.91985752448795</c:v>
                </c:pt>
                <c:pt idx="183">
                  <c:v>1593.2437120555073</c:v>
                </c:pt>
                <c:pt idx="184">
                  <c:v>940.13429951690819</c:v>
                </c:pt>
                <c:pt idx="185">
                  <c:v>812.54835493519442</c:v>
                </c:pt>
                <c:pt idx="186">
                  <c:v>1191.560619088564</c:v>
                </c:pt>
                <c:pt idx="187">
                  <c:v>839.32026768642447</c:v>
                </c:pt>
                <c:pt idx="188">
                  <c:v>1307.2387096774194</c:v>
                </c:pt>
                <c:pt idx="189">
                  <c:v>934.45358090185675</c:v>
                </c:pt>
                <c:pt idx="190">
                  <c:v>779.81695966907967</c:v>
                </c:pt>
                <c:pt idx="191">
                  <c:v>1284.4134165366615</c:v>
                </c:pt>
                <c:pt idx="192">
                  <c:v>798.11136624569463</c:v>
                </c:pt>
                <c:pt idx="193">
                  <c:v>1192.4906542056074</c:v>
                </c:pt>
                <c:pt idx="194">
                  <c:v>886.48542713567838</c:v>
                </c:pt>
                <c:pt idx="195">
                  <c:v>1277.3053633217994</c:v>
                </c:pt>
                <c:pt idx="196">
                  <c:v>938.65451230628992</c:v>
                </c:pt>
                <c:pt idx="197">
                  <c:v>817.44271412680757</c:v>
                </c:pt>
                <c:pt idx="198">
                  <c:v>1221.2229054573404</c:v>
                </c:pt>
                <c:pt idx="199">
                  <c:v>805.12782805429867</c:v>
                </c:pt>
                <c:pt idx="200">
                  <c:v>1532.4827309236948</c:v>
                </c:pt>
                <c:pt idx="201">
                  <c:v>785.72594142259413</c:v>
                </c:pt>
                <c:pt idx="202">
                  <c:v>864.19961051606617</c:v>
                </c:pt>
                <c:pt idx="203">
                  <c:v>1112.1130363036305</c:v>
                </c:pt>
                <c:pt idx="204">
                  <c:v>802.55566905005105</c:v>
                </c:pt>
                <c:pt idx="205">
                  <c:v>1294.7792313982011</c:v>
                </c:pt>
                <c:pt idx="206">
                  <c:v>854.29614604462472</c:v>
                </c:pt>
                <c:pt idx="207">
                  <c:v>1277.7937877480588</c:v>
                </c:pt>
                <c:pt idx="208">
                  <c:v>837.07818532818533</c:v>
                </c:pt>
                <c:pt idx="209">
                  <c:v>858.01694915254234</c:v>
                </c:pt>
                <c:pt idx="210">
                  <c:v>1193.2706576728499</c:v>
                </c:pt>
                <c:pt idx="211">
                  <c:v>863.04950495049502</c:v>
                </c:pt>
                <c:pt idx="212">
                  <c:v>1197.8090277777778</c:v>
                </c:pt>
                <c:pt idx="213">
                  <c:v>869.89569377990426</c:v>
                </c:pt>
                <c:pt idx="214">
                  <c:v>1233.9927272727273</c:v>
                </c:pt>
                <c:pt idx="215">
                  <c:v>927.6522522522522</c:v>
                </c:pt>
                <c:pt idx="216">
                  <c:v>802.14838035527691</c:v>
                </c:pt>
                <c:pt idx="217">
                  <c:v>1479.9777411376751</c:v>
                </c:pt>
                <c:pt idx="218">
                  <c:v>855.09454545454548</c:v>
                </c:pt>
                <c:pt idx="219">
                  <c:v>1211.6506849315069</c:v>
                </c:pt>
                <c:pt idx="220">
                  <c:v>830.38888888888891</c:v>
                </c:pt>
                <c:pt idx="221">
                  <c:v>849.70815450643772</c:v>
                </c:pt>
                <c:pt idx="222">
                  <c:v>1471.8519095869058</c:v>
                </c:pt>
                <c:pt idx="223">
                  <c:v>878.38461538461536</c:v>
                </c:pt>
                <c:pt idx="224">
                  <c:v>1256.6642096642097</c:v>
                </c:pt>
                <c:pt idx="225">
                  <c:v>859.230612244898</c:v>
                </c:pt>
                <c:pt idx="226">
                  <c:v>1284.3353448275861</c:v>
                </c:pt>
                <c:pt idx="227">
                  <c:v>776.64716636197443</c:v>
                </c:pt>
                <c:pt idx="228">
                  <c:v>838.72765957446813</c:v>
                </c:pt>
                <c:pt idx="229">
                  <c:v>1250.2842019543973</c:v>
                </c:pt>
                <c:pt idx="230">
                  <c:v>861.14300626304805</c:v>
                </c:pt>
                <c:pt idx="231">
                  <c:v>1397.2356902356903</c:v>
                </c:pt>
                <c:pt idx="232">
                  <c:v>850.62926829268292</c:v>
                </c:pt>
                <c:pt idx="233">
                  <c:v>1442.1332179930796</c:v>
                </c:pt>
                <c:pt idx="234">
                  <c:v>964.34398496240601</c:v>
                </c:pt>
                <c:pt idx="235">
                  <c:v>856.7936016511868</c:v>
                </c:pt>
                <c:pt idx="236">
                  <c:v>1324.3816343723672</c:v>
                </c:pt>
                <c:pt idx="237">
                  <c:v>815.77463414634144</c:v>
                </c:pt>
                <c:pt idx="238">
                  <c:v>1375.6362068965518</c:v>
                </c:pt>
                <c:pt idx="239">
                  <c:v>834.22960151802658</c:v>
                </c:pt>
                <c:pt idx="240">
                  <c:v>827.76388888888891</c:v>
                </c:pt>
                <c:pt idx="241">
                  <c:v>1241.7791361043194</c:v>
                </c:pt>
                <c:pt idx="242">
                  <c:v>841.31171548117152</c:v>
                </c:pt>
                <c:pt idx="243">
                  <c:v>1262.5638977635783</c:v>
                </c:pt>
                <c:pt idx="244">
                  <c:v>831.7772020725389</c:v>
                </c:pt>
                <c:pt idx="245">
                  <c:v>1247.2051502145923</c:v>
                </c:pt>
                <c:pt idx="246">
                  <c:v>846.37236962488566</c:v>
                </c:pt>
                <c:pt idx="247">
                  <c:v>785.97697368421052</c:v>
                </c:pt>
                <c:pt idx="248">
                  <c:v>1261.4553359683794</c:v>
                </c:pt>
                <c:pt idx="249">
                  <c:v>802.98138572905896</c:v>
                </c:pt>
                <c:pt idx="250">
                  <c:v>1463.041095890411</c:v>
                </c:pt>
                <c:pt idx="251">
                  <c:v>785.56772334293953</c:v>
                </c:pt>
                <c:pt idx="252">
                  <c:v>900.40476190476193</c:v>
                </c:pt>
                <c:pt idx="253">
                  <c:v>1245.7036437246963</c:v>
                </c:pt>
                <c:pt idx="254">
                  <c:v>956.07015706806283</c:v>
                </c:pt>
                <c:pt idx="255">
                  <c:v>1308.5828524319868</c:v>
                </c:pt>
                <c:pt idx="256">
                  <c:v>843.56068204613837</c:v>
                </c:pt>
                <c:pt idx="257">
                  <c:v>1181.2170062001771</c:v>
                </c:pt>
                <c:pt idx="258">
                  <c:v>913.70083876980425</c:v>
                </c:pt>
                <c:pt idx="259">
                  <c:v>938.4764344262295</c:v>
                </c:pt>
                <c:pt idx="260">
                  <c:v>1260.8518815052041</c:v>
                </c:pt>
                <c:pt idx="261">
                  <c:v>878.33689839572196</c:v>
                </c:pt>
                <c:pt idx="262">
                  <c:v>1322.5951219512194</c:v>
                </c:pt>
                <c:pt idx="263">
                  <c:v>929.79385530227944</c:v>
                </c:pt>
                <c:pt idx="264">
                  <c:v>1194.2899197145407</c:v>
                </c:pt>
                <c:pt idx="265">
                  <c:v>940.03041474654378</c:v>
                </c:pt>
                <c:pt idx="266">
                  <c:v>754.99252934898618</c:v>
                </c:pt>
                <c:pt idx="267">
                  <c:v>1508.408830744072</c:v>
                </c:pt>
                <c:pt idx="268">
                  <c:v>783.93312757201647</c:v>
                </c:pt>
                <c:pt idx="269">
                  <c:v>1451.1393581081081</c:v>
                </c:pt>
                <c:pt idx="270">
                  <c:v>825.62876579203112</c:v>
                </c:pt>
                <c:pt idx="271">
                  <c:v>939.5863770977295</c:v>
                </c:pt>
                <c:pt idx="272">
                  <c:v>1257.5112033195021</c:v>
                </c:pt>
                <c:pt idx="273">
                  <c:v>801.25283797729617</c:v>
                </c:pt>
                <c:pt idx="274">
                  <c:v>1257.2882882882882</c:v>
                </c:pt>
                <c:pt idx="275">
                  <c:v>783.81135902636913</c:v>
                </c:pt>
                <c:pt idx="276">
                  <c:v>1385.0570676031607</c:v>
                </c:pt>
                <c:pt idx="277">
                  <c:v>828.31666666666672</c:v>
                </c:pt>
                <c:pt idx="278">
                  <c:v>866.34663865546213</c:v>
                </c:pt>
                <c:pt idx="279">
                  <c:v>1170.5461285008237</c:v>
                </c:pt>
                <c:pt idx="280">
                  <c:v>914.97037793667005</c:v>
                </c:pt>
                <c:pt idx="281">
                  <c:v>1216.1529105125978</c:v>
                </c:pt>
                <c:pt idx="282">
                  <c:v>874.81267217630852</c:v>
                </c:pt>
                <c:pt idx="283">
                  <c:v>1529.8269230769231</c:v>
                </c:pt>
                <c:pt idx="284">
                  <c:v>939.09244532803177</c:v>
                </c:pt>
                <c:pt idx="285">
                  <c:v>828.63397947548458</c:v>
                </c:pt>
                <c:pt idx="286">
                  <c:v>1393.0589270008795</c:v>
                </c:pt>
                <c:pt idx="287">
                  <c:v>841.99336283185846</c:v>
                </c:pt>
                <c:pt idx="288">
                  <c:v>1200.768791627022</c:v>
                </c:pt>
                <c:pt idx="289">
                  <c:v>924.10368893320037</c:v>
                </c:pt>
                <c:pt idx="290">
                  <c:v>846.00362318840575</c:v>
                </c:pt>
                <c:pt idx="291">
                  <c:v>1294.2576687116564</c:v>
                </c:pt>
                <c:pt idx="292">
                  <c:v>823.07329842931938</c:v>
                </c:pt>
                <c:pt idx="293">
                  <c:v>2454.2117882117882</c:v>
                </c:pt>
                <c:pt idx="294">
                  <c:v>782.60240963855426</c:v>
                </c:pt>
                <c:pt idx="295">
                  <c:v>1515.6951724137932</c:v>
                </c:pt>
                <c:pt idx="296">
                  <c:v>738.55136986301375</c:v>
                </c:pt>
                <c:pt idx="297">
                  <c:v>708.74206349206349</c:v>
                </c:pt>
                <c:pt idx="298">
                  <c:v>782.31525423728817</c:v>
                </c:pt>
                <c:pt idx="299">
                  <c:v>692.10344827586209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809-4817-9386-8B5B26381F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8643007"/>
        <c:axId val="498646751"/>
      </c:lineChart>
      <c:catAx>
        <c:axId val="498628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%"/>
                <a:lumOff val="85%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600" b="0" i="0" u="none" strike="noStrike" kern="1200" baseline="0%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98640095"/>
        <c:crosses val="autoZero"/>
        <c:auto val="1"/>
        <c:lblAlgn val="ctr"/>
        <c:lblOffset val="100"/>
        <c:noMultiLvlLbl val="0"/>
      </c:catAx>
      <c:valAx>
        <c:axId val="498640095"/>
        <c:scaling>
          <c:orientation val="minMax"/>
          <c:max val="2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%"/>
                  <a:lumOff val="85%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%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Quantidade de Registros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%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%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98628031"/>
        <c:crosses val="autoZero"/>
        <c:crossBetween val="between"/>
        <c:majorUnit val="250"/>
      </c:valAx>
      <c:valAx>
        <c:axId val="498646751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%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Média de Processamento(ms)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%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%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98643007"/>
        <c:crosses val="max"/>
        <c:crossBetween val="between"/>
        <c:majorUnit val="600"/>
        <c:minorUnit val="100"/>
      </c:valAx>
      <c:catAx>
        <c:axId val="4986430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9864675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%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pt-B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purl.oclc.org/ooxml/drawingml/chart" xmlns:a="http://purl.oclc.org/ooxml/drawingml/main" xmlns:r="http://purl.oclc.org/ooxml/officeDocument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[APSPOS30601Q_resultados.xlsx]Planilha8!Tabela dinâmica23</c:name>
    <c:fmtId val="4"/>
  </c:pivotSource>
  <c:chart>
    <c:autoTitleDeleted val="0"/>
    <c:pivotFmts>
      <c:pivotFmt>
        <c:idx val="0"/>
        <c:spPr>
          <a:solidFill>
            <a:schemeClr val="accent6">
              <a:lumMod val="75%"/>
            </a:schemeClr>
          </a:solidFill>
          <a:ln>
            <a:solidFill>
              <a:srgbClr val="92D05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%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>
              <a:lumMod val="60%"/>
              <a:lumOff val="40%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%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4">
              <a:lumMod val="60%"/>
              <a:lumOff val="40%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%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>
              <a:lumMod val="60%"/>
              <a:lumOff val="40%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%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%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%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6">
              <a:lumMod val="75%"/>
            </a:schemeClr>
          </a:solidFill>
          <a:ln>
            <a:solidFill>
              <a:srgbClr val="92D05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6">
              <a:lumMod val="60%"/>
              <a:lumOff val="40%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4">
              <a:lumMod val="60%"/>
              <a:lumOff val="40%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2">
              <a:lumMod val="60%"/>
              <a:lumOff val="40%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6">
              <a:lumMod val="75%"/>
            </a:schemeClr>
          </a:solidFill>
          <a:ln>
            <a:solidFill>
              <a:srgbClr val="92D05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6">
              <a:lumMod val="60%"/>
              <a:lumOff val="40%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4">
              <a:lumMod val="60%"/>
              <a:lumOff val="40%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2">
              <a:lumMod val="60%"/>
              <a:lumOff val="40%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Planilha8!$B$3:$B$4</c:f>
              <c:strCache>
                <c:ptCount val="1"/>
                <c:pt idx="0">
                  <c:v> Menor que 1s</c:v>
                </c:pt>
              </c:strCache>
            </c:strRef>
          </c:tx>
          <c:spPr>
            <a:solidFill>
              <a:schemeClr val="accent6">
                <a:lumMod val="75%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Planilha8!$A$5:$A$8</c:f>
              <c:strCache>
                <c:ptCount val="3"/>
                <c:pt idx="0">
                  <c:v>Negócio</c:v>
                </c:pt>
                <c:pt idx="1">
                  <c:v>Negócio PLTF</c:v>
                </c:pt>
                <c:pt idx="2">
                  <c:v>Oferta</c:v>
                </c:pt>
              </c:strCache>
            </c:strRef>
          </c:cat>
          <c:val>
            <c:numRef>
              <c:f>Planilha8!$B$5:$B$8</c:f>
              <c:numCache>
                <c:formatCode>General</c:formatCode>
                <c:ptCount val="3"/>
                <c:pt idx="0">
                  <c:v>58969</c:v>
                </c:pt>
                <c:pt idx="1">
                  <c:v>16341</c:v>
                </c:pt>
                <c:pt idx="2">
                  <c:v>71068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7F-4ECF-8EE9-0014D455B854}"/>
            </c:ext>
          </c:extLst>
        </c:ser>
        <c:ser>
          <c:idx val="1"/>
          <c:order val="1"/>
          <c:tx>
            <c:strRef>
              <c:f>Planilha8!$C$3:$C$4</c:f>
              <c:strCache>
                <c:ptCount val="1"/>
                <c:pt idx="0">
                  <c:v>Entre 01s e 05s</c:v>
                </c:pt>
              </c:strCache>
            </c:strRef>
          </c:tx>
          <c:spPr>
            <a:solidFill>
              <a:schemeClr val="accent6">
                <a:lumMod val="60%"/>
                <a:lumOff val="40%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Planilha8!$A$5:$A$8</c:f>
              <c:strCache>
                <c:ptCount val="3"/>
                <c:pt idx="0">
                  <c:v>Negócio</c:v>
                </c:pt>
                <c:pt idx="1">
                  <c:v>Negócio PLTF</c:v>
                </c:pt>
                <c:pt idx="2">
                  <c:v>Oferta</c:v>
                </c:pt>
              </c:strCache>
            </c:strRef>
          </c:cat>
          <c:val>
            <c:numRef>
              <c:f>Planilha8!$C$5:$C$8</c:f>
              <c:numCache>
                <c:formatCode>General</c:formatCode>
                <c:ptCount val="3"/>
                <c:pt idx="0">
                  <c:v>40287</c:v>
                </c:pt>
                <c:pt idx="1">
                  <c:v>1611</c:v>
                </c:pt>
                <c:pt idx="2">
                  <c:v>43771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7F-4ECF-8EE9-0014D455B854}"/>
            </c:ext>
          </c:extLst>
        </c:ser>
        <c:ser>
          <c:idx val="2"/>
          <c:order val="2"/>
          <c:tx>
            <c:strRef>
              <c:f>Planilha8!$D$3:$D$4</c:f>
              <c:strCache>
                <c:ptCount val="1"/>
                <c:pt idx="0">
                  <c:v>Entre 05s e 10s</c:v>
                </c:pt>
              </c:strCache>
            </c:strRef>
          </c:tx>
          <c:spPr>
            <a:solidFill>
              <a:schemeClr val="accent4">
                <a:lumMod val="60%"/>
                <a:lumOff val="40%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Planilha8!$A$5:$A$8</c:f>
              <c:strCache>
                <c:ptCount val="3"/>
                <c:pt idx="0">
                  <c:v>Negócio</c:v>
                </c:pt>
                <c:pt idx="1">
                  <c:v>Negócio PLTF</c:v>
                </c:pt>
                <c:pt idx="2">
                  <c:v>Oferta</c:v>
                </c:pt>
              </c:strCache>
            </c:strRef>
          </c:cat>
          <c:val>
            <c:numRef>
              <c:f>Planilha8!$D$5:$D$8</c:f>
              <c:numCache>
                <c:formatCode>General</c:formatCode>
                <c:ptCount val="3"/>
                <c:pt idx="0">
                  <c:v>442</c:v>
                </c:pt>
                <c:pt idx="1">
                  <c:v>39</c:v>
                </c:pt>
                <c:pt idx="2">
                  <c:v>1297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7F-4ECF-8EE9-0014D455B854}"/>
            </c:ext>
          </c:extLst>
        </c:ser>
        <c:ser>
          <c:idx val="3"/>
          <c:order val="3"/>
          <c:tx>
            <c:strRef>
              <c:f>Planilha8!$E$3:$E$4</c:f>
              <c:strCache>
                <c:ptCount val="1"/>
                <c:pt idx="0">
                  <c:v>Entre 10s e 15s</c:v>
                </c:pt>
              </c:strCache>
            </c:strRef>
          </c:tx>
          <c:spPr>
            <a:solidFill>
              <a:schemeClr val="accent2">
                <a:lumMod val="60%"/>
                <a:lumOff val="40%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Planilha8!$A$5:$A$8</c:f>
              <c:strCache>
                <c:ptCount val="3"/>
                <c:pt idx="0">
                  <c:v>Negócio</c:v>
                </c:pt>
                <c:pt idx="1">
                  <c:v>Negócio PLTF</c:v>
                </c:pt>
                <c:pt idx="2">
                  <c:v>Oferta</c:v>
                </c:pt>
              </c:strCache>
            </c:strRef>
          </c:cat>
          <c:val>
            <c:numRef>
              <c:f>Planilha8!$E$5:$E$8</c:f>
              <c:numCache>
                <c:formatCode>General</c:formatCode>
                <c:ptCount val="3"/>
                <c:pt idx="0">
                  <c:v>195</c:v>
                </c:pt>
                <c:pt idx="1">
                  <c:v>9</c:v>
                </c:pt>
                <c:pt idx="2">
                  <c:v>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B7F-4ECF-8EE9-0014D455B854}"/>
            </c:ext>
          </c:extLst>
        </c:ser>
        <c:ser>
          <c:idx val="4"/>
          <c:order val="4"/>
          <c:tx>
            <c:strRef>
              <c:f>Planilha8!$F$3:$F$4</c:f>
              <c:strCache>
                <c:ptCount val="1"/>
                <c:pt idx="0">
                  <c:v>Entre 15s e 20s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Planilha8!$A$5:$A$8</c:f>
              <c:strCache>
                <c:ptCount val="3"/>
                <c:pt idx="0">
                  <c:v>Negócio</c:v>
                </c:pt>
                <c:pt idx="1">
                  <c:v>Negócio PLTF</c:v>
                </c:pt>
                <c:pt idx="2">
                  <c:v>Oferta</c:v>
                </c:pt>
              </c:strCache>
            </c:strRef>
          </c:cat>
          <c:val>
            <c:numRef>
              <c:f>Planilha8!$F$5:$F$8</c:f>
              <c:numCache>
                <c:formatCode>General</c:formatCode>
                <c:ptCount val="3"/>
                <c:pt idx="0">
                  <c:v>165</c:v>
                </c:pt>
                <c:pt idx="2">
                  <c:v>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7F-4ECF-8EE9-0014D455B854}"/>
            </c:ext>
          </c:extLst>
        </c:ser>
        <c:ser>
          <c:idx val="5"/>
          <c:order val="5"/>
          <c:tx>
            <c:strRef>
              <c:f>Planilha8!$G$3:$G$4</c:f>
              <c:strCache>
                <c:ptCount val="1"/>
                <c:pt idx="0">
                  <c:v>Maior que 20s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Planilha8!$A$5:$A$8</c:f>
              <c:strCache>
                <c:ptCount val="3"/>
                <c:pt idx="0">
                  <c:v>Negócio</c:v>
                </c:pt>
                <c:pt idx="1">
                  <c:v>Negócio PLTF</c:v>
                </c:pt>
                <c:pt idx="2">
                  <c:v>Oferta</c:v>
                </c:pt>
              </c:strCache>
            </c:strRef>
          </c:cat>
          <c:val>
            <c:numRef>
              <c:f>Planilha8!$G$5:$G$8</c:f>
              <c:numCache>
                <c:formatCode>General</c:formatCode>
                <c:ptCount val="3"/>
                <c:pt idx="0">
                  <c:v>20</c:v>
                </c:pt>
                <c:pt idx="2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B7F-4ECF-8EE9-0014D455B8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82482335"/>
        <c:axId val="482482751"/>
      </c:barChart>
      <c:catAx>
        <c:axId val="48248233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%"/>
                <a:lumOff val="85%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%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82482751"/>
        <c:crosses val="autoZero"/>
        <c:auto val="1"/>
        <c:lblAlgn val="ctr"/>
        <c:lblOffset val="100"/>
        <c:noMultiLvlLbl val="0"/>
      </c:catAx>
      <c:valAx>
        <c:axId val="4824827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%"/>
                  <a:lumOff val="85%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%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82482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%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purl.oclc.org/ooxml/drawingml/chart" xmlns:a="http://purl.oclc.org/ooxml/drawingml/main" xmlns:r="http://purl.oclc.org/ooxml/officeDocument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[APSPOS52W1Q_resultados.xlsx]Dados Processamento!Tabela dinâmica15</c:name>
    <c:fmtId val="6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6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6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6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6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6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6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6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6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6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areaChart>
        <c:grouping val="stacked"/>
        <c:varyColors val="0"/>
        <c:ser>
          <c:idx val="0"/>
          <c:order val="0"/>
          <c:tx>
            <c:strRef>
              <c:f>'Dados Processamento'!$B$3</c:f>
              <c:strCache>
                <c:ptCount val="1"/>
                <c:pt idx="0">
                  <c:v> % User Time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cat>
            <c:strRef>
              <c:f>'Dados Processamento'!$A$4:$A$325</c:f>
              <c:strCache>
                <c:ptCount val="321"/>
                <c:pt idx="0">
                  <c:v>14:50</c:v>
                </c:pt>
                <c:pt idx="1">
                  <c:v>14:51</c:v>
                </c:pt>
                <c:pt idx="2">
                  <c:v>14:52</c:v>
                </c:pt>
                <c:pt idx="3">
                  <c:v>14:53</c:v>
                </c:pt>
                <c:pt idx="4">
                  <c:v>14:54</c:v>
                </c:pt>
                <c:pt idx="5">
                  <c:v>14:55</c:v>
                </c:pt>
                <c:pt idx="6">
                  <c:v>14:56</c:v>
                </c:pt>
                <c:pt idx="7">
                  <c:v>14:57</c:v>
                </c:pt>
                <c:pt idx="8">
                  <c:v>14:58</c:v>
                </c:pt>
                <c:pt idx="9">
                  <c:v>14:59</c:v>
                </c:pt>
                <c:pt idx="10">
                  <c:v>15:00</c:v>
                </c:pt>
                <c:pt idx="11">
                  <c:v>15:01</c:v>
                </c:pt>
                <c:pt idx="12">
                  <c:v>15:02</c:v>
                </c:pt>
                <c:pt idx="13">
                  <c:v>15:03</c:v>
                </c:pt>
                <c:pt idx="14">
                  <c:v>15:04</c:v>
                </c:pt>
                <c:pt idx="15">
                  <c:v>15:05</c:v>
                </c:pt>
                <c:pt idx="16">
                  <c:v>15:06</c:v>
                </c:pt>
                <c:pt idx="17">
                  <c:v>15:07</c:v>
                </c:pt>
                <c:pt idx="18">
                  <c:v>15:08</c:v>
                </c:pt>
                <c:pt idx="19">
                  <c:v>15:09</c:v>
                </c:pt>
                <c:pt idx="20">
                  <c:v>15:10</c:v>
                </c:pt>
                <c:pt idx="21">
                  <c:v>15:11</c:v>
                </c:pt>
                <c:pt idx="22">
                  <c:v>15:12</c:v>
                </c:pt>
                <c:pt idx="23">
                  <c:v>15:13</c:v>
                </c:pt>
                <c:pt idx="24">
                  <c:v>15:14</c:v>
                </c:pt>
                <c:pt idx="25">
                  <c:v>15:15</c:v>
                </c:pt>
                <c:pt idx="26">
                  <c:v>15:16</c:v>
                </c:pt>
                <c:pt idx="27">
                  <c:v>15:17</c:v>
                </c:pt>
                <c:pt idx="28">
                  <c:v>15:18</c:v>
                </c:pt>
                <c:pt idx="29">
                  <c:v>15:19</c:v>
                </c:pt>
                <c:pt idx="30">
                  <c:v>15:20</c:v>
                </c:pt>
                <c:pt idx="31">
                  <c:v>15:21</c:v>
                </c:pt>
                <c:pt idx="32">
                  <c:v>15:22</c:v>
                </c:pt>
                <c:pt idx="33">
                  <c:v>15:23</c:v>
                </c:pt>
                <c:pt idx="34">
                  <c:v>15:24</c:v>
                </c:pt>
                <c:pt idx="35">
                  <c:v>15:25</c:v>
                </c:pt>
                <c:pt idx="36">
                  <c:v>15:26</c:v>
                </c:pt>
                <c:pt idx="37">
                  <c:v>15:27</c:v>
                </c:pt>
                <c:pt idx="38">
                  <c:v>15:28</c:v>
                </c:pt>
                <c:pt idx="39">
                  <c:v>15:29</c:v>
                </c:pt>
                <c:pt idx="40">
                  <c:v>15:30</c:v>
                </c:pt>
                <c:pt idx="41">
                  <c:v>15:31</c:v>
                </c:pt>
                <c:pt idx="42">
                  <c:v>15:32</c:v>
                </c:pt>
                <c:pt idx="43">
                  <c:v>15:33</c:v>
                </c:pt>
                <c:pt idx="44">
                  <c:v>15:34</c:v>
                </c:pt>
                <c:pt idx="45">
                  <c:v>15:35</c:v>
                </c:pt>
                <c:pt idx="46">
                  <c:v>15:36</c:v>
                </c:pt>
                <c:pt idx="47">
                  <c:v>15:37</c:v>
                </c:pt>
                <c:pt idx="48">
                  <c:v>15:38</c:v>
                </c:pt>
                <c:pt idx="49">
                  <c:v>15:39</c:v>
                </c:pt>
                <c:pt idx="50">
                  <c:v>15:40</c:v>
                </c:pt>
                <c:pt idx="51">
                  <c:v>15:41</c:v>
                </c:pt>
                <c:pt idx="52">
                  <c:v>15:42</c:v>
                </c:pt>
                <c:pt idx="53">
                  <c:v>15:43</c:v>
                </c:pt>
                <c:pt idx="54">
                  <c:v>15:44</c:v>
                </c:pt>
                <c:pt idx="55">
                  <c:v>15:45</c:v>
                </c:pt>
                <c:pt idx="56">
                  <c:v>15:46</c:v>
                </c:pt>
                <c:pt idx="57">
                  <c:v>15:47</c:v>
                </c:pt>
                <c:pt idx="58">
                  <c:v>15:48</c:v>
                </c:pt>
                <c:pt idx="59">
                  <c:v>15:49</c:v>
                </c:pt>
                <c:pt idx="60">
                  <c:v>15:50</c:v>
                </c:pt>
                <c:pt idx="61">
                  <c:v>15:51</c:v>
                </c:pt>
                <c:pt idx="62">
                  <c:v>15:52</c:v>
                </c:pt>
                <c:pt idx="63">
                  <c:v>15:53</c:v>
                </c:pt>
                <c:pt idx="64">
                  <c:v>15:54</c:v>
                </c:pt>
                <c:pt idx="65">
                  <c:v>15:55</c:v>
                </c:pt>
                <c:pt idx="66">
                  <c:v>15:56</c:v>
                </c:pt>
                <c:pt idx="67">
                  <c:v>15:57</c:v>
                </c:pt>
                <c:pt idx="68">
                  <c:v>15:58</c:v>
                </c:pt>
                <c:pt idx="69">
                  <c:v>15:59</c:v>
                </c:pt>
                <c:pt idx="70">
                  <c:v>16:00</c:v>
                </c:pt>
                <c:pt idx="71">
                  <c:v>16:01</c:v>
                </c:pt>
                <c:pt idx="72">
                  <c:v>16:02</c:v>
                </c:pt>
                <c:pt idx="73">
                  <c:v>16:03</c:v>
                </c:pt>
                <c:pt idx="74">
                  <c:v>16:04</c:v>
                </c:pt>
                <c:pt idx="75">
                  <c:v>16:05</c:v>
                </c:pt>
                <c:pt idx="76">
                  <c:v>16:06</c:v>
                </c:pt>
                <c:pt idx="77">
                  <c:v>16:07</c:v>
                </c:pt>
                <c:pt idx="78">
                  <c:v>16:08</c:v>
                </c:pt>
                <c:pt idx="79">
                  <c:v>16:09</c:v>
                </c:pt>
                <c:pt idx="80">
                  <c:v>16:10</c:v>
                </c:pt>
                <c:pt idx="81">
                  <c:v>16:11</c:v>
                </c:pt>
                <c:pt idx="82">
                  <c:v>16:12</c:v>
                </c:pt>
                <c:pt idx="83">
                  <c:v>16:13</c:v>
                </c:pt>
                <c:pt idx="84">
                  <c:v>16:14</c:v>
                </c:pt>
                <c:pt idx="85">
                  <c:v>16:15</c:v>
                </c:pt>
                <c:pt idx="86">
                  <c:v>16:16</c:v>
                </c:pt>
                <c:pt idx="87">
                  <c:v>16:17</c:v>
                </c:pt>
                <c:pt idx="88">
                  <c:v>16:18</c:v>
                </c:pt>
                <c:pt idx="89">
                  <c:v>16:19</c:v>
                </c:pt>
                <c:pt idx="90">
                  <c:v>16:20</c:v>
                </c:pt>
                <c:pt idx="91">
                  <c:v>16:21</c:v>
                </c:pt>
                <c:pt idx="92">
                  <c:v>16:22</c:v>
                </c:pt>
                <c:pt idx="93">
                  <c:v>16:23</c:v>
                </c:pt>
                <c:pt idx="94">
                  <c:v>16:24</c:v>
                </c:pt>
                <c:pt idx="95">
                  <c:v>16:25</c:v>
                </c:pt>
                <c:pt idx="96">
                  <c:v>16:26</c:v>
                </c:pt>
                <c:pt idx="97">
                  <c:v>16:27</c:v>
                </c:pt>
                <c:pt idx="98">
                  <c:v>16:28</c:v>
                </c:pt>
                <c:pt idx="99">
                  <c:v>16:29</c:v>
                </c:pt>
                <c:pt idx="100">
                  <c:v>16:30</c:v>
                </c:pt>
                <c:pt idx="101">
                  <c:v>16:31</c:v>
                </c:pt>
                <c:pt idx="102">
                  <c:v>16:32</c:v>
                </c:pt>
                <c:pt idx="103">
                  <c:v>16:33</c:v>
                </c:pt>
                <c:pt idx="104">
                  <c:v>16:34</c:v>
                </c:pt>
                <c:pt idx="105">
                  <c:v>16:35</c:v>
                </c:pt>
                <c:pt idx="106">
                  <c:v>16:36</c:v>
                </c:pt>
                <c:pt idx="107">
                  <c:v>16:37</c:v>
                </c:pt>
                <c:pt idx="108">
                  <c:v>16:38</c:v>
                </c:pt>
                <c:pt idx="109">
                  <c:v>16:39</c:v>
                </c:pt>
                <c:pt idx="110">
                  <c:v>16:40</c:v>
                </c:pt>
                <c:pt idx="111">
                  <c:v>16:41</c:v>
                </c:pt>
                <c:pt idx="112">
                  <c:v>16:42</c:v>
                </c:pt>
                <c:pt idx="113">
                  <c:v>16:43</c:v>
                </c:pt>
                <c:pt idx="114">
                  <c:v>16:44</c:v>
                </c:pt>
                <c:pt idx="115">
                  <c:v>16:45</c:v>
                </c:pt>
                <c:pt idx="116">
                  <c:v>16:46</c:v>
                </c:pt>
                <c:pt idx="117">
                  <c:v>16:47</c:v>
                </c:pt>
                <c:pt idx="118">
                  <c:v>16:48</c:v>
                </c:pt>
                <c:pt idx="119">
                  <c:v>16:49</c:v>
                </c:pt>
                <c:pt idx="120">
                  <c:v>16:50</c:v>
                </c:pt>
                <c:pt idx="121">
                  <c:v>16:51</c:v>
                </c:pt>
                <c:pt idx="122">
                  <c:v>16:52</c:v>
                </c:pt>
                <c:pt idx="123">
                  <c:v>16:53</c:v>
                </c:pt>
                <c:pt idx="124">
                  <c:v>16:54</c:v>
                </c:pt>
                <c:pt idx="125">
                  <c:v>16:55</c:v>
                </c:pt>
                <c:pt idx="126">
                  <c:v>16:56</c:v>
                </c:pt>
                <c:pt idx="127">
                  <c:v>16:57</c:v>
                </c:pt>
                <c:pt idx="128">
                  <c:v>16:58</c:v>
                </c:pt>
                <c:pt idx="129">
                  <c:v>16:59</c:v>
                </c:pt>
                <c:pt idx="130">
                  <c:v>17:00</c:v>
                </c:pt>
                <c:pt idx="131">
                  <c:v>17:01</c:v>
                </c:pt>
                <c:pt idx="132">
                  <c:v>17:02</c:v>
                </c:pt>
                <c:pt idx="133">
                  <c:v>17:03</c:v>
                </c:pt>
                <c:pt idx="134">
                  <c:v>17:04</c:v>
                </c:pt>
                <c:pt idx="135">
                  <c:v>17:05</c:v>
                </c:pt>
                <c:pt idx="136">
                  <c:v>17:06</c:v>
                </c:pt>
                <c:pt idx="137">
                  <c:v>17:07</c:v>
                </c:pt>
                <c:pt idx="138">
                  <c:v>17:08</c:v>
                </c:pt>
                <c:pt idx="139">
                  <c:v>17:09</c:v>
                </c:pt>
                <c:pt idx="140">
                  <c:v>17:10</c:v>
                </c:pt>
                <c:pt idx="141">
                  <c:v>17:11</c:v>
                </c:pt>
                <c:pt idx="142">
                  <c:v>17:12</c:v>
                </c:pt>
                <c:pt idx="143">
                  <c:v>17:13</c:v>
                </c:pt>
                <c:pt idx="144">
                  <c:v>17:14</c:v>
                </c:pt>
                <c:pt idx="145">
                  <c:v>17:15</c:v>
                </c:pt>
                <c:pt idx="146">
                  <c:v>17:16</c:v>
                </c:pt>
                <c:pt idx="147">
                  <c:v>17:17</c:v>
                </c:pt>
                <c:pt idx="148">
                  <c:v>17:18</c:v>
                </c:pt>
                <c:pt idx="149">
                  <c:v>17:19</c:v>
                </c:pt>
                <c:pt idx="150">
                  <c:v>17:20</c:v>
                </c:pt>
                <c:pt idx="151">
                  <c:v>17:21</c:v>
                </c:pt>
                <c:pt idx="152">
                  <c:v>17:22</c:v>
                </c:pt>
                <c:pt idx="153">
                  <c:v>17:23</c:v>
                </c:pt>
                <c:pt idx="154">
                  <c:v>17:24</c:v>
                </c:pt>
                <c:pt idx="155">
                  <c:v>17:25</c:v>
                </c:pt>
                <c:pt idx="156">
                  <c:v>17:26</c:v>
                </c:pt>
                <c:pt idx="157">
                  <c:v>17:27</c:v>
                </c:pt>
                <c:pt idx="158">
                  <c:v>17:28</c:v>
                </c:pt>
                <c:pt idx="159">
                  <c:v>17:29</c:v>
                </c:pt>
                <c:pt idx="160">
                  <c:v>17:30</c:v>
                </c:pt>
                <c:pt idx="161">
                  <c:v>17:31</c:v>
                </c:pt>
                <c:pt idx="162">
                  <c:v>17:32</c:v>
                </c:pt>
                <c:pt idx="163">
                  <c:v>17:33</c:v>
                </c:pt>
                <c:pt idx="164">
                  <c:v>17:34</c:v>
                </c:pt>
                <c:pt idx="165">
                  <c:v>17:35</c:v>
                </c:pt>
                <c:pt idx="166">
                  <c:v>17:36</c:v>
                </c:pt>
                <c:pt idx="167">
                  <c:v>17:37</c:v>
                </c:pt>
                <c:pt idx="168">
                  <c:v>17:38</c:v>
                </c:pt>
                <c:pt idx="169">
                  <c:v>17:39</c:v>
                </c:pt>
                <c:pt idx="170">
                  <c:v>17:40</c:v>
                </c:pt>
                <c:pt idx="171">
                  <c:v>17:41</c:v>
                </c:pt>
                <c:pt idx="172">
                  <c:v>17:42</c:v>
                </c:pt>
                <c:pt idx="173">
                  <c:v>17:43</c:v>
                </c:pt>
                <c:pt idx="174">
                  <c:v>17:44</c:v>
                </c:pt>
                <c:pt idx="175">
                  <c:v>17:45</c:v>
                </c:pt>
                <c:pt idx="176">
                  <c:v>17:46</c:v>
                </c:pt>
                <c:pt idx="177">
                  <c:v>17:47</c:v>
                </c:pt>
                <c:pt idx="178">
                  <c:v>17:48</c:v>
                </c:pt>
                <c:pt idx="179">
                  <c:v>17:49</c:v>
                </c:pt>
                <c:pt idx="180">
                  <c:v>17:50</c:v>
                </c:pt>
                <c:pt idx="181">
                  <c:v>17:51</c:v>
                </c:pt>
                <c:pt idx="182">
                  <c:v>17:52</c:v>
                </c:pt>
                <c:pt idx="183">
                  <c:v>17:53</c:v>
                </c:pt>
                <c:pt idx="184">
                  <c:v>17:54</c:v>
                </c:pt>
                <c:pt idx="185">
                  <c:v>17:55</c:v>
                </c:pt>
                <c:pt idx="186">
                  <c:v>17:56</c:v>
                </c:pt>
                <c:pt idx="187">
                  <c:v>17:57</c:v>
                </c:pt>
                <c:pt idx="188">
                  <c:v>17:58</c:v>
                </c:pt>
                <c:pt idx="189">
                  <c:v>17:59</c:v>
                </c:pt>
                <c:pt idx="190">
                  <c:v>18:00</c:v>
                </c:pt>
                <c:pt idx="191">
                  <c:v>18:01</c:v>
                </c:pt>
                <c:pt idx="192">
                  <c:v>18:02</c:v>
                </c:pt>
                <c:pt idx="193">
                  <c:v>18:03</c:v>
                </c:pt>
                <c:pt idx="194">
                  <c:v>18:04</c:v>
                </c:pt>
                <c:pt idx="195">
                  <c:v>18:05</c:v>
                </c:pt>
                <c:pt idx="196">
                  <c:v>18:06</c:v>
                </c:pt>
                <c:pt idx="197">
                  <c:v>18:07</c:v>
                </c:pt>
                <c:pt idx="198">
                  <c:v>18:08</c:v>
                </c:pt>
                <c:pt idx="199">
                  <c:v>18:09</c:v>
                </c:pt>
                <c:pt idx="200">
                  <c:v>18:10</c:v>
                </c:pt>
                <c:pt idx="201">
                  <c:v>18:11</c:v>
                </c:pt>
                <c:pt idx="202">
                  <c:v>18:12</c:v>
                </c:pt>
                <c:pt idx="203">
                  <c:v>18:13</c:v>
                </c:pt>
                <c:pt idx="204">
                  <c:v>18:14</c:v>
                </c:pt>
                <c:pt idx="205">
                  <c:v>18:15</c:v>
                </c:pt>
                <c:pt idx="206">
                  <c:v>18:16</c:v>
                </c:pt>
                <c:pt idx="207">
                  <c:v>18:17</c:v>
                </c:pt>
                <c:pt idx="208">
                  <c:v>18:18</c:v>
                </c:pt>
                <c:pt idx="209">
                  <c:v>18:19</c:v>
                </c:pt>
                <c:pt idx="210">
                  <c:v>18:20</c:v>
                </c:pt>
                <c:pt idx="211">
                  <c:v>18:21</c:v>
                </c:pt>
                <c:pt idx="212">
                  <c:v>18:22</c:v>
                </c:pt>
                <c:pt idx="213">
                  <c:v>18:23</c:v>
                </c:pt>
                <c:pt idx="214">
                  <c:v>18:24</c:v>
                </c:pt>
                <c:pt idx="215">
                  <c:v>18:25</c:v>
                </c:pt>
                <c:pt idx="216">
                  <c:v>18:26</c:v>
                </c:pt>
                <c:pt idx="217">
                  <c:v>18:27</c:v>
                </c:pt>
                <c:pt idx="218">
                  <c:v>18:28</c:v>
                </c:pt>
                <c:pt idx="219">
                  <c:v>18:29</c:v>
                </c:pt>
                <c:pt idx="220">
                  <c:v>18:30</c:v>
                </c:pt>
                <c:pt idx="221">
                  <c:v>18:31</c:v>
                </c:pt>
                <c:pt idx="222">
                  <c:v>18:32</c:v>
                </c:pt>
                <c:pt idx="223">
                  <c:v>18:33</c:v>
                </c:pt>
                <c:pt idx="224">
                  <c:v>18:34</c:v>
                </c:pt>
                <c:pt idx="225">
                  <c:v>18:35</c:v>
                </c:pt>
                <c:pt idx="226">
                  <c:v>18:36</c:v>
                </c:pt>
                <c:pt idx="227">
                  <c:v>18:37</c:v>
                </c:pt>
                <c:pt idx="228">
                  <c:v>18:38</c:v>
                </c:pt>
                <c:pt idx="229">
                  <c:v>18:39</c:v>
                </c:pt>
                <c:pt idx="230">
                  <c:v>18:40</c:v>
                </c:pt>
                <c:pt idx="231">
                  <c:v>18:41</c:v>
                </c:pt>
                <c:pt idx="232">
                  <c:v>18:42</c:v>
                </c:pt>
                <c:pt idx="233">
                  <c:v>18:43</c:v>
                </c:pt>
                <c:pt idx="234">
                  <c:v>18:44</c:v>
                </c:pt>
                <c:pt idx="235">
                  <c:v>18:45</c:v>
                </c:pt>
                <c:pt idx="236">
                  <c:v>18:46</c:v>
                </c:pt>
                <c:pt idx="237">
                  <c:v>18:47</c:v>
                </c:pt>
                <c:pt idx="238">
                  <c:v>18:48</c:v>
                </c:pt>
                <c:pt idx="239">
                  <c:v>18:49</c:v>
                </c:pt>
                <c:pt idx="240">
                  <c:v>18:50</c:v>
                </c:pt>
                <c:pt idx="241">
                  <c:v>18:51</c:v>
                </c:pt>
                <c:pt idx="242">
                  <c:v>18:52</c:v>
                </c:pt>
                <c:pt idx="243">
                  <c:v>18:53</c:v>
                </c:pt>
                <c:pt idx="244">
                  <c:v>18:54</c:v>
                </c:pt>
                <c:pt idx="245">
                  <c:v>18:55</c:v>
                </c:pt>
                <c:pt idx="246">
                  <c:v>18:56</c:v>
                </c:pt>
                <c:pt idx="247">
                  <c:v>18:57</c:v>
                </c:pt>
                <c:pt idx="248">
                  <c:v>18:58</c:v>
                </c:pt>
                <c:pt idx="249">
                  <c:v>18:59</c:v>
                </c:pt>
                <c:pt idx="250">
                  <c:v>19:00</c:v>
                </c:pt>
                <c:pt idx="251">
                  <c:v>19:01</c:v>
                </c:pt>
                <c:pt idx="252">
                  <c:v>19:02</c:v>
                </c:pt>
                <c:pt idx="253">
                  <c:v>19:03</c:v>
                </c:pt>
                <c:pt idx="254">
                  <c:v>19:04</c:v>
                </c:pt>
                <c:pt idx="255">
                  <c:v>19:05</c:v>
                </c:pt>
                <c:pt idx="256">
                  <c:v>19:06</c:v>
                </c:pt>
                <c:pt idx="257">
                  <c:v>19:07</c:v>
                </c:pt>
                <c:pt idx="258">
                  <c:v>19:08</c:v>
                </c:pt>
                <c:pt idx="259">
                  <c:v>19:09</c:v>
                </c:pt>
                <c:pt idx="260">
                  <c:v>19:10</c:v>
                </c:pt>
                <c:pt idx="261">
                  <c:v>19:11</c:v>
                </c:pt>
                <c:pt idx="262">
                  <c:v>19:12</c:v>
                </c:pt>
                <c:pt idx="263">
                  <c:v>19:13</c:v>
                </c:pt>
                <c:pt idx="264">
                  <c:v>19:14</c:v>
                </c:pt>
                <c:pt idx="265">
                  <c:v>19:15</c:v>
                </c:pt>
                <c:pt idx="266">
                  <c:v>19:16</c:v>
                </c:pt>
                <c:pt idx="267">
                  <c:v>19:17</c:v>
                </c:pt>
                <c:pt idx="268">
                  <c:v>19:18</c:v>
                </c:pt>
                <c:pt idx="269">
                  <c:v>19:19</c:v>
                </c:pt>
                <c:pt idx="270">
                  <c:v>19:20</c:v>
                </c:pt>
                <c:pt idx="271">
                  <c:v>19:21</c:v>
                </c:pt>
                <c:pt idx="272">
                  <c:v>19:22</c:v>
                </c:pt>
                <c:pt idx="273">
                  <c:v>19:23</c:v>
                </c:pt>
                <c:pt idx="274">
                  <c:v>19:24</c:v>
                </c:pt>
                <c:pt idx="275">
                  <c:v>19:25</c:v>
                </c:pt>
                <c:pt idx="276">
                  <c:v>19:26</c:v>
                </c:pt>
                <c:pt idx="277">
                  <c:v>19:27</c:v>
                </c:pt>
                <c:pt idx="278">
                  <c:v>19:28</c:v>
                </c:pt>
                <c:pt idx="279">
                  <c:v>19:29</c:v>
                </c:pt>
                <c:pt idx="280">
                  <c:v>19:30</c:v>
                </c:pt>
                <c:pt idx="281">
                  <c:v>19:31</c:v>
                </c:pt>
                <c:pt idx="282">
                  <c:v>19:32</c:v>
                </c:pt>
                <c:pt idx="283">
                  <c:v>19:33</c:v>
                </c:pt>
                <c:pt idx="284">
                  <c:v>19:34</c:v>
                </c:pt>
                <c:pt idx="285">
                  <c:v>19:35</c:v>
                </c:pt>
                <c:pt idx="286">
                  <c:v>19:36</c:v>
                </c:pt>
                <c:pt idx="287">
                  <c:v>19:37</c:v>
                </c:pt>
                <c:pt idx="288">
                  <c:v>19:38</c:v>
                </c:pt>
                <c:pt idx="289">
                  <c:v>19:39</c:v>
                </c:pt>
                <c:pt idx="290">
                  <c:v>19:40</c:v>
                </c:pt>
                <c:pt idx="291">
                  <c:v>19:41</c:v>
                </c:pt>
                <c:pt idx="292">
                  <c:v>19:42</c:v>
                </c:pt>
                <c:pt idx="293">
                  <c:v>19:43</c:v>
                </c:pt>
                <c:pt idx="294">
                  <c:v>19:44</c:v>
                </c:pt>
                <c:pt idx="295">
                  <c:v>19:45</c:v>
                </c:pt>
                <c:pt idx="296">
                  <c:v>19:46</c:v>
                </c:pt>
                <c:pt idx="297">
                  <c:v>19:47</c:v>
                </c:pt>
                <c:pt idx="298">
                  <c:v>19:48</c:v>
                </c:pt>
                <c:pt idx="299">
                  <c:v>19:49</c:v>
                </c:pt>
                <c:pt idx="300">
                  <c:v>19:50</c:v>
                </c:pt>
                <c:pt idx="301">
                  <c:v>19:51</c:v>
                </c:pt>
                <c:pt idx="302">
                  <c:v>19:52</c:v>
                </c:pt>
                <c:pt idx="303">
                  <c:v>19:53</c:v>
                </c:pt>
                <c:pt idx="304">
                  <c:v>19:54</c:v>
                </c:pt>
                <c:pt idx="305">
                  <c:v>19:55</c:v>
                </c:pt>
                <c:pt idx="306">
                  <c:v>19:56</c:v>
                </c:pt>
                <c:pt idx="307">
                  <c:v>19:57</c:v>
                </c:pt>
                <c:pt idx="308">
                  <c:v>19:58</c:v>
                </c:pt>
                <c:pt idx="309">
                  <c:v>19:59</c:v>
                </c:pt>
                <c:pt idx="310">
                  <c:v>20:00</c:v>
                </c:pt>
                <c:pt idx="311">
                  <c:v>20:01</c:v>
                </c:pt>
                <c:pt idx="312">
                  <c:v>20:02</c:v>
                </c:pt>
                <c:pt idx="313">
                  <c:v>20:03</c:v>
                </c:pt>
                <c:pt idx="314">
                  <c:v>20:04</c:v>
                </c:pt>
                <c:pt idx="315">
                  <c:v>20:05</c:v>
                </c:pt>
                <c:pt idx="316">
                  <c:v>20:06</c:v>
                </c:pt>
                <c:pt idx="317">
                  <c:v>20:07</c:v>
                </c:pt>
                <c:pt idx="318">
                  <c:v>20:08</c:v>
                </c:pt>
                <c:pt idx="319">
                  <c:v>20:09</c:v>
                </c:pt>
                <c:pt idx="320">
                  <c:v>20:10</c:v>
                </c:pt>
              </c:strCache>
            </c:strRef>
          </c:cat>
          <c:val>
            <c:numRef>
              <c:f>'Dados Processamento'!$B$4:$B$325</c:f>
              <c:numCache>
                <c:formatCode>General</c:formatCode>
                <c:ptCount val="321"/>
                <c:pt idx="0">
                  <c:v>2.0830958465195199E-3</c:v>
                </c:pt>
                <c:pt idx="1">
                  <c:v>2.2139813522933198E-3</c:v>
                </c:pt>
                <c:pt idx="2">
                  <c:v>2.7990033471303301E-3</c:v>
                </c:pt>
                <c:pt idx="3">
                  <c:v>2.7673820117028701E-3</c:v>
                </c:pt>
                <c:pt idx="4">
                  <c:v>2.14801334889225E-3</c:v>
                </c:pt>
                <c:pt idx="5">
                  <c:v>3.6135220803132002E-3</c:v>
                </c:pt>
                <c:pt idx="6">
                  <c:v>0.13374904880931202</c:v>
                </c:pt>
                <c:pt idx="7">
                  <c:v>0.121607707836211</c:v>
                </c:pt>
                <c:pt idx="8">
                  <c:v>0.113866126762803</c:v>
                </c:pt>
                <c:pt idx="9">
                  <c:v>9.9800806414633098E-2</c:v>
                </c:pt>
                <c:pt idx="10">
                  <c:v>0.136977580237991</c:v>
                </c:pt>
                <c:pt idx="11">
                  <c:v>4.4073266166623597E-2</c:v>
                </c:pt>
                <c:pt idx="12">
                  <c:v>1.15587498056327E-2</c:v>
                </c:pt>
                <c:pt idx="13">
                  <c:v>0.13257725265664699</c:v>
                </c:pt>
                <c:pt idx="14">
                  <c:v>0.13756104878320799</c:v>
                </c:pt>
                <c:pt idx="15">
                  <c:v>9.7522288358861994E-2</c:v>
                </c:pt>
                <c:pt idx="16">
                  <c:v>0.106505131349523</c:v>
                </c:pt>
                <c:pt idx="17">
                  <c:v>9.6495540520846912E-2</c:v>
                </c:pt>
                <c:pt idx="18">
                  <c:v>9.5263024724644402E-2</c:v>
                </c:pt>
                <c:pt idx="19">
                  <c:v>0.100844689227886</c:v>
                </c:pt>
                <c:pt idx="20">
                  <c:v>9.3194168497753291E-2</c:v>
                </c:pt>
                <c:pt idx="21">
                  <c:v>9.8956257560903801E-2</c:v>
                </c:pt>
                <c:pt idx="22">
                  <c:v>7.7525271761810191E-2</c:v>
                </c:pt>
                <c:pt idx="23">
                  <c:v>0.111752854944293</c:v>
                </c:pt>
                <c:pt idx="24">
                  <c:v>8.8562392480566909E-2</c:v>
                </c:pt>
                <c:pt idx="25">
                  <c:v>9.66756003501658E-2</c:v>
                </c:pt>
                <c:pt idx="26">
                  <c:v>9.5765707850474197E-2</c:v>
                </c:pt>
                <c:pt idx="27">
                  <c:v>8.1279377571506786E-2</c:v>
                </c:pt>
                <c:pt idx="28">
                  <c:v>0.11028137381059301</c:v>
                </c:pt>
                <c:pt idx="29">
                  <c:v>7.8057847672751896E-2</c:v>
                </c:pt>
                <c:pt idx="30">
                  <c:v>0.106215296057384</c:v>
                </c:pt>
                <c:pt idx="31">
                  <c:v>8.4696903414952687E-2</c:v>
                </c:pt>
                <c:pt idx="32">
                  <c:v>0.10868982990321401</c:v>
                </c:pt>
                <c:pt idx="33">
                  <c:v>8.13783119474039E-2</c:v>
                </c:pt>
                <c:pt idx="34">
                  <c:v>9.0323309295226792E-2</c:v>
                </c:pt>
                <c:pt idx="35">
                  <c:v>9.6047960791022208E-2</c:v>
                </c:pt>
                <c:pt idx="36">
                  <c:v>8.7848758966143206E-2</c:v>
                </c:pt>
                <c:pt idx="37">
                  <c:v>0.107939954425296</c:v>
                </c:pt>
                <c:pt idx="38">
                  <c:v>9.3942572402212501E-2</c:v>
                </c:pt>
                <c:pt idx="39">
                  <c:v>9.3778717680092105E-2</c:v>
                </c:pt>
                <c:pt idx="40">
                  <c:v>9.8557914346141903E-2</c:v>
                </c:pt>
                <c:pt idx="41">
                  <c:v>9.524371398919379E-2</c:v>
                </c:pt>
                <c:pt idx="42">
                  <c:v>9.5017737415058395E-2</c:v>
                </c:pt>
                <c:pt idx="43">
                  <c:v>0.10155885860712401</c:v>
                </c:pt>
                <c:pt idx="44">
                  <c:v>9.1752161737215301E-2</c:v>
                </c:pt>
                <c:pt idx="45">
                  <c:v>9.0786062603249493E-2</c:v>
                </c:pt>
                <c:pt idx="46">
                  <c:v>8.2061406841276996E-2</c:v>
                </c:pt>
                <c:pt idx="47">
                  <c:v>0.10426182487246899</c:v>
                </c:pt>
                <c:pt idx="48">
                  <c:v>8.8861133039524198E-2</c:v>
                </c:pt>
                <c:pt idx="49">
                  <c:v>9.6178835127523302E-2</c:v>
                </c:pt>
                <c:pt idx="50">
                  <c:v>0.103506363595606</c:v>
                </c:pt>
                <c:pt idx="51">
                  <c:v>0.100095206169194</c:v>
                </c:pt>
                <c:pt idx="52">
                  <c:v>9.6513347790875004E-2</c:v>
                </c:pt>
                <c:pt idx="53">
                  <c:v>8.0576024650903799E-2</c:v>
                </c:pt>
                <c:pt idx="54">
                  <c:v>0.11164312759313801</c:v>
                </c:pt>
                <c:pt idx="55">
                  <c:v>7.9280665853388999E-2</c:v>
                </c:pt>
                <c:pt idx="56">
                  <c:v>0.10445675512726099</c:v>
                </c:pt>
                <c:pt idx="57">
                  <c:v>8.8990376364192492E-2</c:v>
                </c:pt>
                <c:pt idx="58">
                  <c:v>8.5708067827979698E-2</c:v>
                </c:pt>
                <c:pt idx="59">
                  <c:v>9.9343878880806091E-2</c:v>
                </c:pt>
                <c:pt idx="60">
                  <c:v>9.8531380779936201E-2</c:v>
                </c:pt>
                <c:pt idx="61">
                  <c:v>0.106379089225314</c:v>
                </c:pt>
                <c:pt idx="62">
                  <c:v>8.039986714424259E-2</c:v>
                </c:pt>
                <c:pt idx="63">
                  <c:v>0.10201000857046</c:v>
                </c:pt>
                <c:pt idx="64">
                  <c:v>8.1059738006617199E-2</c:v>
                </c:pt>
                <c:pt idx="65">
                  <c:v>8.9969394485849008E-2</c:v>
                </c:pt>
                <c:pt idx="66">
                  <c:v>9.9248837992197594E-2</c:v>
                </c:pt>
                <c:pt idx="67">
                  <c:v>8.8182165664071194E-2</c:v>
                </c:pt>
                <c:pt idx="68">
                  <c:v>9.7913733987144091E-2</c:v>
                </c:pt>
                <c:pt idx="69">
                  <c:v>9.3288363136326796E-2</c:v>
                </c:pt>
                <c:pt idx="70">
                  <c:v>9.8109799509705914E-2</c:v>
                </c:pt>
                <c:pt idx="71">
                  <c:v>0.10503611061337599</c:v>
                </c:pt>
                <c:pt idx="72">
                  <c:v>7.4470122642622302E-2</c:v>
                </c:pt>
                <c:pt idx="73">
                  <c:v>6.2038249096841393E-2</c:v>
                </c:pt>
                <c:pt idx="74">
                  <c:v>5.0942113510017498E-2</c:v>
                </c:pt>
                <c:pt idx="75">
                  <c:v>5.5622753124566396E-2</c:v>
                </c:pt>
                <c:pt idx="76">
                  <c:v>5.2452298298987898E-2</c:v>
                </c:pt>
                <c:pt idx="77">
                  <c:v>4.30657762554785E-2</c:v>
                </c:pt>
                <c:pt idx="78">
                  <c:v>6.8389641654756195E-2</c:v>
                </c:pt>
                <c:pt idx="79">
                  <c:v>4.2444029642431998E-2</c:v>
                </c:pt>
                <c:pt idx="80">
                  <c:v>6.8213575168572696E-2</c:v>
                </c:pt>
                <c:pt idx="81">
                  <c:v>4.2767403967941896E-2</c:v>
                </c:pt>
                <c:pt idx="82">
                  <c:v>5.9337217757587997E-2</c:v>
                </c:pt>
                <c:pt idx="83">
                  <c:v>4.7284108304729601E-2</c:v>
                </c:pt>
                <c:pt idx="84">
                  <c:v>5.1099237334945195E-2</c:v>
                </c:pt>
                <c:pt idx="85">
                  <c:v>6.3465602637955101E-2</c:v>
                </c:pt>
                <c:pt idx="86">
                  <c:v>4.8075751595962099E-2</c:v>
                </c:pt>
                <c:pt idx="87">
                  <c:v>6.2509914384970999E-2</c:v>
                </c:pt>
                <c:pt idx="88">
                  <c:v>4.5831886955367496E-2</c:v>
                </c:pt>
                <c:pt idx="89">
                  <c:v>5.1038132531179503E-2</c:v>
                </c:pt>
                <c:pt idx="90">
                  <c:v>5.4934887942409603E-2</c:v>
                </c:pt>
                <c:pt idx="91">
                  <c:v>5.0985518854744304E-2</c:v>
                </c:pt>
                <c:pt idx="92">
                  <c:v>6.0123060728274301E-2</c:v>
                </c:pt>
                <c:pt idx="93">
                  <c:v>4.76860904739927E-2</c:v>
                </c:pt>
                <c:pt idx="94">
                  <c:v>5.7696292152759898E-2</c:v>
                </c:pt>
                <c:pt idx="95">
                  <c:v>5.62422127969531E-2</c:v>
                </c:pt>
                <c:pt idx="96">
                  <c:v>4.0167092541913203E-2</c:v>
                </c:pt>
                <c:pt idx="97">
                  <c:v>6.8161753104314701E-2</c:v>
                </c:pt>
                <c:pt idx="98">
                  <c:v>4.8825922055773303E-2</c:v>
                </c:pt>
                <c:pt idx="99">
                  <c:v>6.36206258300651E-2</c:v>
                </c:pt>
                <c:pt idx="100">
                  <c:v>5.4522823522753096E-2</c:v>
                </c:pt>
                <c:pt idx="101">
                  <c:v>5.3412525774998602E-2</c:v>
                </c:pt>
                <c:pt idx="102">
                  <c:v>5.3287061385868195E-2</c:v>
                </c:pt>
                <c:pt idx="103">
                  <c:v>4.4822685621598496E-2</c:v>
                </c:pt>
                <c:pt idx="104">
                  <c:v>6.3248148812333704E-2</c:v>
                </c:pt>
                <c:pt idx="105">
                  <c:v>4.9113072841117801E-2</c:v>
                </c:pt>
                <c:pt idx="106">
                  <c:v>6.2663807634423904E-2</c:v>
                </c:pt>
                <c:pt idx="107">
                  <c:v>4.7014896849843495E-2</c:v>
                </c:pt>
                <c:pt idx="108">
                  <c:v>4.8988713493626497E-2</c:v>
                </c:pt>
                <c:pt idx="109">
                  <c:v>5.7776326816874501E-2</c:v>
                </c:pt>
                <c:pt idx="110">
                  <c:v>6.0404056313177003E-2</c:v>
                </c:pt>
                <c:pt idx="111">
                  <c:v>6.4075311538165397E-2</c:v>
                </c:pt>
                <c:pt idx="112">
                  <c:v>4.7166110303028107E-2</c:v>
                </c:pt>
                <c:pt idx="113">
                  <c:v>5.68499583348318E-2</c:v>
                </c:pt>
                <c:pt idx="114">
                  <c:v>4.8413291315136803E-2</c:v>
                </c:pt>
                <c:pt idx="115">
                  <c:v>4.8448633657509899E-2</c:v>
                </c:pt>
                <c:pt idx="116">
                  <c:v>5.8591287896430401E-2</c:v>
                </c:pt>
                <c:pt idx="117">
                  <c:v>5.04532029823467E-2</c:v>
                </c:pt>
                <c:pt idx="118">
                  <c:v>5.7322889535733799E-2</c:v>
                </c:pt>
                <c:pt idx="119">
                  <c:v>5.20168938399218E-2</c:v>
                </c:pt>
                <c:pt idx="120">
                  <c:v>5.92731185430206E-2</c:v>
                </c:pt>
                <c:pt idx="121">
                  <c:v>5.6685686880428798E-2</c:v>
                </c:pt>
                <c:pt idx="122">
                  <c:v>3.8990750521219003E-2</c:v>
                </c:pt>
                <c:pt idx="123">
                  <c:v>7.8219778700275591E-2</c:v>
                </c:pt>
                <c:pt idx="124">
                  <c:v>4.9434843904535002E-2</c:v>
                </c:pt>
                <c:pt idx="125">
                  <c:v>5.9421280656455897E-2</c:v>
                </c:pt>
                <c:pt idx="126">
                  <c:v>5.2729667207428894E-2</c:v>
                </c:pt>
                <c:pt idx="127">
                  <c:v>4.16648825069562E-2</c:v>
                </c:pt>
                <c:pt idx="128">
                  <c:v>6.7021582389848303E-2</c:v>
                </c:pt>
                <c:pt idx="129">
                  <c:v>4.4052941919383803E-2</c:v>
                </c:pt>
                <c:pt idx="130">
                  <c:v>6.2726723896347703E-2</c:v>
                </c:pt>
                <c:pt idx="131">
                  <c:v>4.7653226402784694E-2</c:v>
                </c:pt>
                <c:pt idx="132">
                  <c:v>6.4056733612840103E-2</c:v>
                </c:pt>
                <c:pt idx="133">
                  <c:v>4.3713555650222301E-2</c:v>
                </c:pt>
                <c:pt idx="134">
                  <c:v>4.9849430761375005E-2</c:v>
                </c:pt>
                <c:pt idx="135">
                  <c:v>5.3546095597661193E-2</c:v>
                </c:pt>
                <c:pt idx="136">
                  <c:v>5.1365662601935098E-2</c:v>
                </c:pt>
                <c:pt idx="137">
                  <c:v>6.2392105932605003E-2</c:v>
                </c:pt>
                <c:pt idx="138">
                  <c:v>4.6740335754657997E-2</c:v>
                </c:pt>
                <c:pt idx="139">
                  <c:v>5.1279814636963003E-2</c:v>
                </c:pt>
                <c:pt idx="140">
                  <c:v>5.9137110077099694E-2</c:v>
                </c:pt>
                <c:pt idx="141">
                  <c:v>4.6222565647430304E-2</c:v>
                </c:pt>
                <c:pt idx="142">
                  <c:v>5.7940249252587901E-2</c:v>
                </c:pt>
                <c:pt idx="143">
                  <c:v>5.42618515251235E-2</c:v>
                </c:pt>
                <c:pt idx="144">
                  <c:v>5.1639532840012298E-2</c:v>
                </c:pt>
                <c:pt idx="145">
                  <c:v>5.6301395797794501E-2</c:v>
                </c:pt>
                <c:pt idx="146">
                  <c:v>3.8420613325145098E-2</c:v>
                </c:pt>
                <c:pt idx="147">
                  <c:v>6.4084268634011995E-2</c:v>
                </c:pt>
                <c:pt idx="148">
                  <c:v>4.3454112346975604E-2</c:v>
                </c:pt>
                <c:pt idx="149">
                  <c:v>5.8211988745486297E-2</c:v>
                </c:pt>
                <c:pt idx="150">
                  <c:v>4.8271274042071599E-2</c:v>
                </c:pt>
                <c:pt idx="151">
                  <c:v>5.3447617616204701E-2</c:v>
                </c:pt>
                <c:pt idx="152">
                  <c:v>5.9699992824230198E-2</c:v>
                </c:pt>
                <c:pt idx="153">
                  <c:v>4.36182080349269E-2</c:v>
                </c:pt>
                <c:pt idx="154">
                  <c:v>6.8910600801174796E-2</c:v>
                </c:pt>
                <c:pt idx="155">
                  <c:v>4.1708071497129601E-2</c:v>
                </c:pt>
                <c:pt idx="156">
                  <c:v>6.3666586747193804E-2</c:v>
                </c:pt>
                <c:pt idx="157">
                  <c:v>4.4822310770490696E-2</c:v>
                </c:pt>
                <c:pt idx="158">
                  <c:v>4.8532357643826796E-2</c:v>
                </c:pt>
                <c:pt idx="159">
                  <c:v>5.4163587015381598E-2</c:v>
                </c:pt>
                <c:pt idx="160">
                  <c:v>5.3286681033520196E-2</c:v>
                </c:pt>
                <c:pt idx="161">
                  <c:v>5.7175180662568194E-2</c:v>
                </c:pt>
                <c:pt idx="162">
                  <c:v>4.6939621834825897E-2</c:v>
                </c:pt>
                <c:pt idx="163">
                  <c:v>5.6245467365269898E-2</c:v>
                </c:pt>
                <c:pt idx="164">
                  <c:v>6.2008393443276903E-2</c:v>
                </c:pt>
                <c:pt idx="165">
                  <c:v>6.4385727495886391E-2</c:v>
                </c:pt>
                <c:pt idx="166">
                  <c:v>5.6215937737204499E-2</c:v>
                </c:pt>
                <c:pt idx="167">
                  <c:v>5.3644666472429693E-2</c:v>
                </c:pt>
                <c:pt idx="168">
                  <c:v>5.3186959257294698E-2</c:v>
                </c:pt>
                <c:pt idx="169">
                  <c:v>5.5043993387243105E-2</c:v>
                </c:pt>
                <c:pt idx="170">
                  <c:v>6.0186459209674199E-2</c:v>
                </c:pt>
                <c:pt idx="171">
                  <c:v>5.7238439119770994E-2</c:v>
                </c:pt>
                <c:pt idx="172">
                  <c:v>3.84088556212469E-2</c:v>
                </c:pt>
                <c:pt idx="173">
                  <c:v>6.9087112763901504E-2</c:v>
                </c:pt>
                <c:pt idx="174">
                  <c:v>5.2909563544659199E-2</c:v>
                </c:pt>
                <c:pt idx="175">
                  <c:v>5.7029831668086402E-2</c:v>
                </c:pt>
                <c:pt idx="176">
                  <c:v>5.2926935603412495E-2</c:v>
                </c:pt>
                <c:pt idx="177">
                  <c:v>4.1534499635554598E-2</c:v>
                </c:pt>
                <c:pt idx="178">
                  <c:v>6.1107247919335805E-2</c:v>
                </c:pt>
                <c:pt idx="179">
                  <c:v>3.9581155973943204E-2</c:v>
                </c:pt>
                <c:pt idx="180">
                  <c:v>6.8192668576615004E-2</c:v>
                </c:pt>
                <c:pt idx="181">
                  <c:v>4.1144469119885493E-2</c:v>
                </c:pt>
                <c:pt idx="182">
                  <c:v>6.0626936918524103E-2</c:v>
                </c:pt>
                <c:pt idx="183">
                  <c:v>4.4268430147822002E-2</c:v>
                </c:pt>
                <c:pt idx="184">
                  <c:v>5.3728622842320994E-2</c:v>
                </c:pt>
                <c:pt idx="185">
                  <c:v>5.7678679443235403E-2</c:v>
                </c:pt>
                <c:pt idx="186">
                  <c:v>5.2536500252607601E-2</c:v>
                </c:pt>
                <c:pt idx="187">
                  <c:v>6.1049086706831901E-2</c:v>
                </c:pt>
                <c:pt idx="188">
                  <c:v>4.6286763806907397E-2</c:v>
                </c:pt>
                <c:pt idx="189">
                  <c:v>5.1756060759131098E-2</c:v>
                </c:pt>
                <c:pt idx="190">
                  <c:v>5.4359376820043E-2</c:v>
                </c:pt>
                <c:pt idx="191">
                  <c:v>5.0126693783743105E-2</c:v>
                </c:pt>
                <c:pt idx="192">
                  <c:v>5.6607247716625307E-2</c:v>
                </c:pt>
                <c:pt idx="193">
                  <c:v>4.9897983081244997E-2</c:v>
                </c:pt>
                <c:pt idx="194">
                  <c:v>5.0498423601734697E-2</c:v>
                </c:pt>
                <c:pt idx="195">
                  <c:v>5.8625399421769496E-2</c:v>
                </c:pt>
                <c:pt idx="196">
                  <c:v>3.5571347939265002E-2</c:v>
                </c:pt>
                <c:pt idx="197">
                  <c:v>6.5900094045445903E-2</c:v>
                </c:pt>
                <c:pt idx="198">
                  <c:v>4.8785283053578793E-2</c:v>
                </c:pt>
                <c:pt idx="199">
                  <c:v>5.4049080775493995E-2</c:v>
                </c:pt>
                <c:pt idx="200">
                  <c:v>5.5400768038115701E-2</c:v>
                </c:pt>
                <c:pt idx="201">
                  <c:v>5.8491568337526306E-2</c:v>
                </c:pt>
                <c:pt idx="202">
                  <c:v>5.3868001113128894E-2</c:v>
                </c:pt>
                <c:pt idx="203">
                  <c:v>4.17826610261832E-2</c:v>
                </c:pt>
                <c:pt idx="204">
                  <c:v>6.8749811161107205E-2</c:v>
                </c:pt>
                <c:pt idx="205">
                  <c:v>4.03586490648392E-2</c:v>
                </c:pt>
                <c:pt idx="206">
                  <c:v>6.72484539770975E-2</c:v>
                </c:pt>
                <c:pt idx="207">
                  <c:v>4.3073992268368097E-2</c:v>
                </c:pt>
                <c:pt idx="208">
                  <c:v>5.0876217349817496E-2</c:v>
                </c:pt>
                <c:pt idx="209">
                  <c:v>5.61517229503809E-2</c:v>
                </c:pt>
                <c:pt idx="210">
                  <c:v>5.1526345697119398E-2</c:v>
                </c:pt>
                <c:pt idx="211">
                  <c:v>6.3763725873153002E-2</c:v>
                </c:pt>
                <c:pt idx="212">
                  <c:v>4.5580322709434899E-2</c:v>
                </c:pt>
                <c:pt idx="213">
                  <c:v>0.149835681209463</c:v>
                </c:pt>
                <c:pt idx="214">
                  <c:v>0.14361878681388801</c:v>
                </c:pt>
                <c:pt idx="215">
                  <c:v>0.148273452308256</c:v>
                </c:pt>
                <c:pt idx="216">
                  <c:v>0.15263541878305401</c:v>
                </c:pt>
                <c:pt idx="217">
                  <c:v>0.14892443968004199</c:v>
                </c:pt>
                <c:pt idx="218">
                  <c:v>0.15051952205742999</c:v>
                </c:pt>
                <c:pt idx="219">
                  <c:v>0.15311849425037599</c:v>
                </c:pt>
                <c:pt idx="220">
                  <c:v>0.152733013385185</c:v>
                </c:pt>
                <c:pt idx="221">
                  <c:v>0.15035678803339</c:v>
                </c:pt>
                <c:pt idx="222">
                  <c:v>0.13863821769354701</c:v>
                </c:pt>
                <c:pt idx="223">
                  <c:v>0.16591640318859599</c:v>
                </c:pt>
                <c:pt idx="224">
                  <c:v>0.14583205511537001</c:v>
                </c:pt>
                <c:pt idx="225">
                  <c:v>0.15338417553304601</c:v>
                </c:pt>
                <c:pt idx="226">
                  <c:v>0.152277210184983</c:v>
                </c:pt>
                <c:pt idx="227">
                  <c:v>0.13547838078250701</c:v>
                </c:pt>
                <c:pt idx="228">
                  <c:v>0.161912723235694</c:v>
                </c:pt>
                <c:pt idx="229">
                  <c:v>0.140656317641906</c:v>
                </c:pt>
                <c:pt idx="230">
                  <c:v>0.17392413141653301</c:v>
                </c:pt>
                <c:pt idx="231">
                  <c:v>0.14085158698320199</c:v>
                </c:pt>
                <c:pt idx="232">
                  <c:v>0.15598832138781299</c:v>
                </c:pt>
                <c:pt idx="233">
                  <c:v>0.131279352381172</c:v>
                </c:pt>
                <c:pt idx="234">
                  <c:v>4.9489625886684194E-2</c:v>
                </c:pt>
                <c:pt idx="235">
                  <c:v>5.8755201325815805E-2</c:v>
                </c:pt>
                <c:pt idx="236">
                  <c:v>4.5505527666521106E-2</c:v>
                </c:pt>
                <c:pt idx="237">
                  <c:v>6.7185600775042001E-2</c:v>
                </c:pt>
                <c:pt idx="238">
                  <c:v>4.8366153750909698E-2</c:v>
                </c:pt>
                <c:pt idx="239">
                  <c:v>5.5024758264188504E-2</c:v>
                </c:pt>
                <c:pt idx="240">
                  <c:v>5.3416296314231504E-2</c:v>
                </c:pt>
                <c:pt idx="241">
                  <c:v>5.4033135115413203E-2</c:v>
                </c:pt>
                <c:pt idx="242">
                  <c:v>5.8526003038679504E-2</c:v>
                </c:pt>
                <c:pt idx="243">
                  <c:v>5.5219860479208301E-2</c:v>
                </c:pt>
                <c:pt idx="244">
                  <c:v>5.9229824980908605E-2</c:v>
                </c:pt>
                <c:pt idx="245">
                  <c:v>5.35148503725408E-2</c:v>
                </c:pt>
                <c:pt idx="246">
                  <c:v>4.04924278537033E-2</c:v>
                </c:pt>
                <c:pt idx="247">
                  <c:v>6.8422384906574096E-2</c:v>
                </c:pt>
                <c:pt idx="248">
                  <c:v>4.6679119204174196E-2</c:v>
                </c:pt>
                <c:pt idx="249">
                  <c:v>6.0969152310877399E-2</c:v>
                </c:pt>
                <c:pt idx="250">
                  <c:v>5.4099346659083204E-2</c:v>
                </c:pt>
                <c:pt idx="251">
                  <c:v>5.3838976866167301E-2</c:v>
                </c:pt>
                <c:pt idx="252">
                  <c:v>5.6865649979190698E-2</c:v>
                </c:pt>
                <c:pt idx="253">
                  <c:v>4.0957608152029097E-2</c:v>
                </c:pt>
                <c:pt idx="254">
                  <c:v>6.6044921422564601E-2</c:v>
                </c:pt>
                <c:pt idx="255">
                  <c:v>4.2705207312158003E-2</c:v>
                </c:pt>
                <c:pt idx="256">
                  <c:v>6.3244164464589803E-2</c:v>
                </c:pt>
                <c:pt idx="257">
                  <c:v>4.5381176268976198E-2</c:v>
                </c:pt>
                <c:pt idx="258">
                  <c:v>5.0682059249134603E-2</c:v>
                </c:pt>
                <c:pt idx="259">
                  <c:v>5.70602605068996E-2</c:v>
                </c:pt>
                <c:pt idx="260">
                  <c:v>4.8077901555499396E-2</c:v>
                </c:pt>
                <c:pt idx="261">
                  <c:v>6.14961189346825E-2</c:v>
                </c:pt>
                <c:pt idx="262">
                  <c:v>4.3976525255157994E-2</c:v>
                </c:pt>
                <c:pt idx="263">
                  <c:v>6.1278918438222502E-2</c:v>
                </c:pt>
                <c:pt idx="264">
                  <c:v>4.7143404330807097E-2</c:v>
                </c:pt>
                <c:pt idx="265">
                  <c:v>4.8317051388933496E-2</c:v>
                </c:pt>
                <c:pt idx="266">
                  <c:v>5.83609123584624E-2</c:v>
                </c:pt>
                <c:pt idx="267">
                  <c:v>5.1721233674362502E-2</c:v>
                </c:pt>
                <c:pt idx="268">
                  <c:v>5.6638017668856601E-2</c:v>
                </c:pt>
                <c:pt idx="269">
                  <c:v>4.9866934042011299E-2</c:v>
                </c:pt>
                <c:pt idx="270">
                  <c:v>5.3169110614292296E-2</c:v>
                </c:pt>
                <c:pt idx="271">
                  <c:v>5.63765849162597E-2</c:v>
                </c:pt>
                <c:pt idx="272">
                  <c:v>4.3745877753029495E-2</c:v>
                </c:pt>
                <c:pt idx="273">
                  <c:v>6.3930507685849597E-2</c:v>
                </c:pt>
                <c:pt idx="274">
                  <c:v>5.1882185588819602E-2</c:v>
                </c:pt>
                <c:pt idx="275">
                  <c:v>6.2578028927424201E-2</c:v>
                </c:pt>
                <c:pt idx="276">
                  <c:v>5.0973026092621804E-2</c:v>
                </c:pt>
                <c:pt idx="277">
                  <c:v>4.4583795447597101E-2</c:v>
                </c:pt>
                <c:pt idx="278">
                  <c:v>6.5932041637507502E-2</c:v>
                </c:pt>
                <c:pt idx="279">
                  <c:v>4.3845075726284002E-2</c:v>
                </c:pt>
                <c:pt idx="280">
                  <c:v>6.4793703812692602E-2</c:v>
                </c:pt>
                <c:pt idx="281">
                  <c:v>4.3810170879504604E-2</c:v>
                </c:pt>
                <c:pt idx="282">
                  <c:v>5.92434836692863E-2</c:v>
                </c:pt>
                <c:pt idx="283">
                  <c:v>4.7589158073335101E-2</c:v>
                </c:pt>
                <c:pt idx="284">
                  <c:v>5.2634243909803306E-2</c:v>
                </c:pt>
                <c:pt idx="285">
                  <c:v>6.01522559904559E-2</c:v>
                </c:pt>
                <c:pt idx="286">
                  <c:v>8.25066231768459E-2</c:v>
                </c:pt>
                <c:pt idx="287">
                  <c:v>6.2268073461128302E-2</c:v>
                </c:pt>
                <c:pt idx="288">
                  <c:v>4.6548715902828407E-2</c:v>
                </c:pt>
                <c:pt idx="289">
                  <c:v>6.0350587407017195E-2</c:v>
                </c:pt>
                <c:pt idx="290">
                  <c:v>6.93674395457404E-2</c:v>
                </c:pt>
                <c:pt idx="291">
                  <c:v>5.4196837827559803E-2</c:v>
                </c:pt>
                <c:pt idx="292">
                  <c:v>5.96005268713308E-2</c:v>
                </c:pt>
                <c:pt idx="293">
                  <c:v>4.8781513119109506E-2</c:v>
                </c:pt>
                <c:pt idx="294">
                  <c:v>5.4959243675189305E-2</c:v>
                </c:pt>
                <c:pt idx="295">
                  <c:v>5.6734378282248199E-2</c:v>
                </c:pt>
                <c:pt idx="296">
                  <c:v>3.9816687461866798E-2</c:v>
                </c:pt>
                <c:pt idx="297">
                  <c:v>6.4092335433490896E-2</c:v>
                </c:pt>
                <c:pt idx="298">
                  <c:v>4.17960433283978E-2</c:v>
                </c:pt>
                <c:pt idx="299">
                  <c:v>5.6040449669282101E-2</c:v>
                </c:pt>
                <c:pt idx="300">
                  <c:v>4.8154451002028503E-2</c:v>
                </c:pt>
                <c:pt idx="301">
                  <c:v>5.1006428609963399E-2</c:v>
                </c:pt>
                <c:pt idx="302">
                  <c:v>4.7979741243983395E-2</c:v>
                </c:pt>
                <c:pt idx="303">
                  <c:v>3.7834900280710203E-2</c:v>
                </c:pt>
                <c:pt idx="304">
                  <c:v>6.0284552537679101E-2</c:v>
                </c:pt>
                <c:pt idx="305">
                  <c:v>4.0330776102388596E-2</c:v>
                </c:pt>
                <c:pt idx="306">
                  <c:v>5.8200306747146199E-2</c:v>
                </c:pt>
                <c:pt idx="307">
                  <c:v>3.6487210677072703E-2</c:v>
                </c:pt>
                <c:pt idx="308">
                  <c:v>3.2062720361515196E-2</c:v>
                </c:pt>
                <c:pt idx="309">
                  <c:v>1.9789715862442599E-2</c:v>
                </c:pt>
                <c:pt idx="310">
                  <c:v>8.7569614943397104E-3</c:v>
                </c:pt>
                <c:pt idx="311">
                  <c:v>8.8225827785135807E-3</c:v>
                </c:pt>
                <c:pt idx="312">
                  <c:v>4.8823912846397395E-3</c:v>
                </c:pt>
                <c:pt idx="313">
                  <c:v>2.0179820370938798E-3</c:v>
                </c:pt>
                <c:pt idx="314">
                  <c:v>2.2784868046611499E-3</c:v>
                </c:pt>
                <c:pt idx="315">
                  <c:v>3.7117081416018997E-3</c:v>
                </c:pt>
                <c:pt idx="316">
                  <c:v>1.8553798440839599E-3</c:v>
                </c:pt>
                <c:pt idx="317">
                  <c:v>2.57132418751993E-3</c:v>
                </c:pt>
                <c:pt idx="318">
                  <c:v>3.1249492351996698E-3</c:v>
                </c:pt>
                <c:pt idx="319">
                  <c:v>2.2459955352010699E-3</c:v>
                </c:pt>
                <c:pt idx="320">
                  <c:v>2.96229866832512E-3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7E-43A4-A9FE-305DDCB9D9BC}"/>
            </c:ext>
          </c:extLst>
        </c:ser>
        <c:ser>
          <c:idx val="1"/>
          <c:order val="1"/>
          <c:tx>
            <c:strRef>
              <c:f>'Dados Processamento'!$C$3</c:f>
              <c:strCache>
                <c:ptCount val="1"/>
                <c:pt idx="0">
                  <c:v> % Processor Time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cat>
            <c:strRef>
              <c:f>'Dados Processamento'!$A$4:$A$325</c:f>
              <c:strCache>
                <c:ptCount val="321"/>
                <c:pt idx="0">
                  <c:v>14:50</c:v>
                </c:pt>
                <c:pt idx="1">
                  <c:v>14:51</c:v>
                </c:pt>
                <c:pt idx="2">
                  <c:v>14:52</c:v>
                </c:pt>
                <c:pt idx="3">
                  <c:v>14:53</c:v>
                </c:pt>
                <c:pt idx="4">
                  <c:v>14:54</c:v>
                </c:pt>
                <c:pt idx="5">
                  <c:v>14:55</c:v>
                </c:pt>
                <c:pt idx="6">
                  <c:v>14:56</c:v>
                </c:pt>
                <c:pt idx="7">
                  <c:v>14:57</c:v>
                </c:pt>
                <c:pt idx="8">
                  <c:v>14:58</c:v>
                </c:pt>
                <c:pt idx="9">
                  <c:v>14:59</c:v>
                </c:pt>
                <c:pt idx="10">
                  <c:v>15:00</c:v>
                </c:pt>
                <c:pt idx="11">
                  <c:v>15:01</c:v>
                </c:pt>
                <c:pt idx="12">
                  <c:v>15:02</c:v>
                </c:pt>
                <c:pt idx="13">
                  <c:v>15:03</c:v>
                </c:pt>
                <c:pt idx="14">
                  <c:v>15:04</c:v>
                </c:pt>
                <c:pt idx="15">
                  <c:v>15:05</c:v>
                </c:pt>
                <c:pt idx="16">
                  <c:v>15:06</c:v>
                </c:pt>
                <c:pt idx="17">
                  <c:v>15:07</c:v>
                </c:pt>
                <c:pt idx="18">
                  <c:v>15:08</c:v>
                </c:pt>
                <c:pt idx="19">
                  <c:v>15:09</c:v>
                </c:pt>
                <c:pt idx="20">
                  <c:v>15:10</c:v>
                </c:pt>
                <c:pt idx="21">
                  <c:v>15:11</c:v>
                </c:pt>
                <c:pt idx="22">
                  <c:v>15:12</c:v>
                </c:pt>
                <c:pt idx="23">
                  <c:v>15:13</c:v>
                </c:pt>
                <c:pt idx="24">
                  <c:v>15:14</c:v>
                </c:pt>
                <c:pt idx="25">
                  <c:v>15:15</c:v>
                </c:pt>
                <c:pt idx="26">
                  <c:v>15:16</c:v>
                </c:pt>
                <c:pt idx="27">
                  <c:v>15:17</c:v>
                </c:pt>
                <c:pt idx="28">
                  <c:v>15:18</c:v>
                </c:pt>
                <c:pt idx="29">
                  <c:v>15:19</c:v>
                </c:pt>
                <c:pt idx="30">
                  <c:v>15:20</c:v>
                </c:pt>
                <c:pt idx="31">
                  <c:v>15:21</c:v>
                </c:pt>
                <c:pt idx="32">
                  <c:v>15:22</c:v>
                </c:pt>
                <c:pt idx="33">
                  <c:v>15:23</c:v>
                </c:pt>
                <c:pt idx="34">
                  <c:v>15:24</c:v>
                </c:pt>
                <c:pt idx="35">
                  <c:v>15:25</c:v>
                </c:pt>
                <c:pt idx="36">
                  <c:v>15:26</c:v>
                </c:pt>
                <c:pt idx="37">
                  <c:v>15:27</c:v>
                </c:pt>
                <c:pt idx="38">
                  <c:v>15:28</c:v>
                </c:pt>
                <c:pt idx="39">
                  <c:v>15:29</c:v>
                </c:pt>
                <c:pt idx="40">
                  <c:v>15:30</c:v>
                </c:pt>
                <c:pt idx="41">
                  <c:v>15:31</c:v>
                </c:pt>
                <c:pt idx="42">
                  <c:v>15:32</c:v>
                </c:pt>
                <c:pt idx="43">
                  <c:v>15:33</c:v>
                </c:pt>
                <c:pt idx="44">
                  <c:v>15:34</c:v>
                </c:pt>
                <c:pt idx="45">
                  <c:v>15:35</c:v>
                </c:pt>
                <c:pt idx="46">
                  <c:v>15:36</c:v>
                </c:pt>
                <c:pt idx="47">
                  <c:v>15:37</c:v>
                </c:pt>
                <c:pt idx="48">
                  <c:v>15:38</c:v>
                </c:pt>
                <c:pt idx="49">
                  <c:v>15:39</c:v>
                </c:pt>
                <c:pt idx="50">
                  <c:v>15:40</c:v>
                </c:pt>
                <c:pt idx="51">
                  <c:v>15:41</c:v>
                </c:pt>
                <c:pt idx="52">
                  <c:v>15:42</c:v>
                </c:pt>
                <c:pt idx="53">
                  <c:v>15:43</c:v>
                </c:pt>
                <c:pt idx="54">
                  <c:v>15:44</c:v>
                </c:pt>
                <c:pt idx="55">
                  <c:v>15:45</c:v>
                </c:pt>
                <c:pt idx="56">
                  <c:v>15:46</c:v>
                </c:pt>
                <c:pt idx="57">
                  <c:v>15:47</c:v>
                </c:pt>
                <c:pt idx="58">
                  <c:v>15:48</c:v>
                </c:pt>
                <c:pt idx="59">
                  <c:v>15:49</c:v>
                </c:pt>
                <c:pt idx="60">
                  <c:v>15:50</c:v>
                </c:pt>
                <c:pt idx="61">
                  <c:v>15:51</c:v>
                </c:pt>
                <c:pt idx="62">
                  <c:v>15:52</c:v>
                </c:pt>
                <c:pt idx="63">
                  <c:v>15:53</c:v>
                </c:pt>
                <c:pt idx="64">
                  <c:v>15:54</c:v>
                </c:pt>
                <c:pt idx="65">
                  <c:v>15:55</c:v>
                </c:pt>
                <c:pt idx="66">
                  <c:v>15:56</c:v>
                </c:pt>
                <c:pt idx="67">
                  <c:v>15:57</c:v>
                </c:pt>
                <c:pt idx="68">
                  <c:v>15:58</c:v>
                </c:pt>
                <c:pt idx="69">
                  <c:v>15:59</c:v>
                </c:pt>
                <c:pt idx="70">
                  <c:v>16:00</c:v>
                </c:pt>
                <c:pt idx="71">
                  <c:v>16:01</c:v>
                </c:pt>
                <c:pt idx="72">
                  <c:v>16:02</c:v>
                </c:pt>
                <c:pt idx="73">
                  <c:v>16:03</c:v>
                </c:pt>
                <c:pt idx="74">
                  <c:v>16:04</c:v>
                </c:pt>
                <c:pt idx="75">
                  <c:v>16:05</c:v>
                </c:pt>
                <c:pt idx="76">
                  <c:v>16:06</c:v>
                </c:pt>
                <c:pt idx="77">
                  <c:v>16:07</c:v>
                </c:pt>
                <c:pt idx="78">
                  <c:v>16:08</c:v>
                </c:pt>
                <c:pt idx="79">
                  <c:v>16:09</c:v>
                </c:pt>
                <c:pt idx="80">
                  <c:v>16:10</c:v>
                </c:pt>
                <c:pt idx="81">
                  <c:v>16:11</c:v>
                </c:pt>
                <c:pt idx="82">
                  <c:v>16:12</c:v>
                </c:pt>
                <c:pt idx="83">
                  <c:v>16:13</c:v>
                </c:pt>
                <c:pt idx="84">
                  <c:v>16:14</c:v>
                </c:pt>
                <c:pt idx="85">
                  <c:v>16:15</c:v>
                </c:pt>
                <c:pt idx="86">
                  <c:v>16:16</c:v>
                </c:pt>
                <c:pt idx="87">
                  <c:v>16:17</c:v>
                </c:pt>
                <c:pt idx="88">
                  <c:v>16:18</c:v>
                </c:pt>
                <c:pt idx="89">
                  <c:v>16:19</c:v>
                </c:pt>
                <c:pt idx="90">
                  <c:v>16:20</c:v>
                </c:pt>
                <c:pt idx="91">
                  <c:v>16:21</c:v>
                </c:pt>
                <c:pt idx="92">
                  <c:v>16:22</c:v>
                </c:pt>
                <c:pt idx="93">
                  <c:v>16:23</c:v>
                </c:pt>
                <c:pt idx="94">
                  <c:v>16:24</c:v>
                </c:pt>
                <c:pt idx="95">
                  <c:v>16:25</c:v>
                </c:pt>
                <c:pt idx="96">
                  <c:v>16:26</c:v>
                </c:pt>
                <c:pt idx="97">
                  <c:v>16:27</c:v>
                </c:pt>
                <c:pt idx="98">
                  <c:v>16:28</c:v>
                </c:pt>
                <c:pt idx="99">
                  <c:v>16:29</c:v>
                </c:pt>
                <c:pt idx="100">
                  <c:v>16:30</c:v>
                </c:pt>
                <c:pt idx="101">
                  <c:v>16:31</c:v>
                </c:pt>
                <c:pt idx="102">
                  <c:v>16:32</c:v>
                </c:pt>
                <c:pt idx="103">
                  <c:v>16:33</c:v>
                </c:pt>
                <c:pt idx="104">
                  <c:v>16:34</c:v>
                </c:pt>
                <c:pt idx="105">
                  <c:v>16:35</c:v>
                </c:pt>
                <c:pt idx="106">
                  <c:v>16:36</c:v>
                </c:pt>
                <c:pt idx="107">
                  <c:v>16:37</c:v>
                </c:pt>
                <c:pt idx="108">
                  <c:v>16:38</c:v>
                </c:pt>
                <c:pt idx="109">
                  <c:v>16:39</c:v>
                </c:pt>
                <c:pt idx="110">
                  <c:v>16:40</c:v>
                </c:pt>
                <c:pt idx="111">
                  <c:v>16:41</c:v>
                </c:pt>
                <c:pt idx="112">
                  <c:v>16:42</c:v>
                </c:pt>
                <c:pt idx="113">
                  <c:v>16:43</c:v>
                </c:pt>
                <c:pt idx="114">
                  <c:v>16:44</c:v>
                </c:pt>
                <c:pt idx="115">
                  <c:v>16:45</c:v>
                </c:pt>
                <c:pt idx="116">
                  <c:v>16:46</c:v>
                </c:pt>
                <c:pt idx="117">
                  <c:v>16:47</c:v>
                </c:pt>
                <c:pt idx="118">
                  <c:v>16:48</c:v>
                </c:pt>
                <c:pt idx="119">
                  <c:v>16:49</c:v>
                </c:pt>
                <c:pt idx="120">
                  <c:v>16:50</c:v>
                </c:pt>
                <c:pt idx="121">
                  <c:v>16:51</c:v>
                </c:pt>
                <c:pt idx="122">
                  <c:v>16:52</c:v>
                </c:pt>
                <c:pt idx="123">
                  <c:v>16:53</c:v>
                </c:pt>
                <c:pt idx="124">
                  <c:v>16:54</c:v>
                </c:pt>
                <c:pt idx="125">
                  <c:v>16:55</c:v>
                </c:pt>
                <c:pt idx="126">
                  <c:v>16:56</c:v>
                </c:pt>
                <c:pt idx="127">
                  <c:v>16:57</c:v>
                </c:pt>
                <c:pt idx="128">
                  <c:v>16:58</c:v>
                </c:pt>
                <c:pt idx="129">
                  <c:v>16:59</c:v>
                </c:pt>
                <c:pt idx="130">
                  <c:v>17:00</c:v>
                </c:pt>
                <c:pt idx="131">
                  <c:v>17:01</c:v>
                </c:pt>
                <c:pt idx="132">
                  <c:v>17:02</c:v>
                </c:pt>
                <c:pt idx="133">
                  <c:v>17:03</c:v>
                </c:pt>
                <c:pt idx="134">
                  <c:v>17:04</c:v>
                </c:pt>
                <c:pt idx="135">
                  <c:v>17:05</c:v>
                </c:pt>
                <c:pt idx="136">
                  <c:v>17:06</c:v>
                </c:pt>
                <c:pt idx="137">
                  <c:v>17:07</c:v>
                </c:pt>
                <c:pt idx="138">
                  <c:v>17:08</c:v>
                </c:pt>
                <c:pt idx="139">
                  <c:v>17:09</c:v>
                </c:pt>
                <c:pt idx="140">
                  <c:v>17:10</c:v>
                </c:pt>
                <c:pt idx="141">
                  <c:v>17:11</c:v>
                </c:pt>
                <c:pt idx="142">
                  <c:v>17:12</c:v>
                </c:pt>
                <c:pt idx="143">
                  <c:v>17:13</c:v>
                </c:pt>
                <c:pt idx="144">
                  <c:v>17:14</c:v>
                </c:pt>
                <c:pt idx="145">
                  <c:v>17:15</c:v>
                </c:pt>
                <c:pt idx="146">
                  <c:v>17:16</c:v>
                </c:pt>
                <c:pt idx="147">
                  <c:v>17:17</c:v>
                </c:pt>
                <c:pt idx="148">
                  <c:v>17:18</c:v>
                </c:pt>
                <c:pt idx="149">
                  <c:v>17:19</c:v>
                </c:pt>
                <c:pt idx="150">
                  <c:v>17:20</c:v>
                </c:pt>
                <c:pt idx="151">
                  <c:v>17:21</c:v>
                </c:pt>
                <c:pt idx="152">
                  <c:v>17:22</c:v>
                </c:pt>
                <c:pt idx="153">
                  <c:v>17:23</c:v>
                </c:pt>
                <c:pt idx="154">
                  <c:v>17:24</c:v>
                </c:pt>
                <c:pt idx="155">
                  <c:v>17:25</c:v>
                </c:pt>
                <c:pt idx="156">
                  <c:v>17:26</c:v>
                </c:pt>
                <c:pt idx="157">
                  <c:v>17:27</c:v>
                </c:pt>
                <c:pt idx="158">
                  <c:v>17:28</c:v>
                </c:pt>
                <c:pt idx="159">
                  <c:v>17:29</c:v>
                </c:pt>
                <c:pt idx="160">
                  <c:v>17:30</c:v>
                </c:pt>
                <c:pt idx="161">
                  <c:v>17:31</c:v>
                </c:pt>
                <c:pt idx="162">
                  <c:v>17:32</c:v>
                </c:pt>
                <c:pt idx="163">
                  <c:v>17:33</c:v>
                </c:pt>
                <c:pt idx="164">
                  <c:v>17:34</c:v>
                </c:pt>
                <c:pt idx="165">
                  <c:v>17:35</c:v>
                </c:pt>
                <c:pt idx="166">
                  <c:v>17:36</c:v>
                </c:pt>
                <c:pt idx="167">
                  <c:v>17:37</c:v>
                </c:pt>
                <c:pt idx="168">
                  <c:v>17:38</c:v>
                </c:pt>
                <c:pt idx="169">
                  <c:v>17:39</c:v>
                </c:pt>
                <c:pt idx="170">
                  <c:v>17:40</c:v>
                </c:pt>
                <c:pt idx="171">
                  <c:v>17:41</c:v>
                </c:pt>
                <c:pt idx="172">
                  <c:v>17:42</c:v>
                </c:pt>
                <c:pt idx="173">
                  <c:v>17:43</c:v>
                </c:pt>
                <c:pt idx="174">
                  <c:v>17:44</c:v>
                </c:pt>
                <c:pt idx="175">
                  <c:v>17:45</c:v>
                </c:pt>
                <c:pt idx="176">
                  <c:v>17:46</c:v>
                </c:pt>
                <c:pt idx="177">
                  <c:v>17:47</c:v>
                </c:pt>
                <c:pt idx="178">
                  <c:v>17:48</c:v>
                </c:pt>
                <c:pt idx="179">
                  <c:v>17:49</c:v>
                </c:pt>
                <c:pt idx="180">
                  <c:v>17:50</c:v>
                </c:pt>
                <c:pt idx="181">
                  <c:v>17:51</c:v>
                </c:pt>
                <c:pt idx="182">
                  <c:v>17:52</c:v>
                </c:pt>
                <c:pt idx="183">
                  <c:v>17:53</c:v>
                </c:pt>
                <c:pt idx="184">
                  <c:v>17:54</c:v>
                </c:pt>
                <c:pt idx="185">
                  <c:v>17:55</c:v>
                </c:pt>
                <c:pt idx="186">
                  <c:v>17:56</c:v>
                </c:pt>
                <c:pt idx="187">
                  <c:v>17:57</c:v>
                </c:pt>
                <c:pt idx="188">
                  <c:v>17:58</c:v>
                </c:pt>
                <c:pt idx="189">
                  <c:v>17:59</c:v>
                </c:pt>
                <c:pt idx="190">
                  <c:v>18:00</c:v>
                </c:pt>
                <c:pt idx="191">
                  <c:v>18:01</c:v>
                </c:pt>
                <c:pt idx="192">
                  <c:v>18:02</c:v>
                </c:pt>
                <c:pt idx="193">
                  <c:v>18:03</c:v>
                </c:pt>
                <c:pt idx="194">
                  <c:v>18:04</c:v>
                </c:pt>
                <c:pt idx="195">
                  <c:v>18:05</c:v>
                </c:pt>
                <c:pt idx="196">
                  <c:v>18:06</c:v>
                </c:pt>
                <c:pt idx="197">
                  <c:v>18:07</c:v>
                </c:pt>
                <c:pt idx="198">
                  <c:v>18:08</c:v>
                </c:pt>
                <c:pt idx="199">
                  <c:v>18:09</c:v>
                </c:pt>
                <c:pt idx="200">
                  <c:v>18:10</c:v>
                </c:pt>
                <c:pt idx="201">
                  <c:v>18:11</c:v>
                </c:pt>
                <c:pt idx="202">
                  <c:v>18:12</c:v>
                </c:pt>
                <c:pt idx="203">
                  <c:v>18:13</c:v>
                </c:pt>
                <c:pt idx="204">
                  <c:v>18:14</c:v>
                </c:pt>
                <c:pt idx="205">
                  <c:v>18:15</c:v>
                </c:pt>
                <c:pt idx="206">
                  <c:v>18:16</c:v>
                </c:pt>
                <c:pt idx="207">
                  <c:v>18:17</c:v>
                </c:pt>
                <c:pt idx="208">
                  <c:v>18:18</c:v>
                </c:pt>
                <c:pt idx="209">
                  <c:v>18:19</c:v>
                </c:pt>
                <c:pt idx="210">
                  <c:v>18:20</c:v>
                </c:pt>
                <c:pt idx="211">
                  <c:v>18:21</c:v>
                </c:pt>
                <c:pt idx="212">
                  <c:v>18:22</c:v>
                </c:pt>
                <c:pt idx="213">
                  <c:v>18:23</c:v>
                </c:pt>
                <c:pt idx="214">
                  <c:v>18:24</c:v>
                </c:pt>
                <c:pt idx="215">
                  <c:v>18:25</c:v>
                </c:pt>
                <c:pt idx="216">
                  <c:v>18:26</c:v>
                </c:pt>
                <c:pt idx="217">
                  <c:v>18:27</c:v>
                </c:pt>
                <c:pt idx="218">
                  <c:v>18:28</c:v>
                </c:pt>
                <c:pt idx="219">
                  <c:v>18:29</c:v>
                </c:pt>
                <c:pt idx="220">
                  <c:v>18:30</c:v>
                </c:pt>
                <c:pt idx="221">
                  <c:v>18:31</c:v>
                </c:pt>
                <c:pt idx="222">
                  <c:v>18:32</c:v>
                </c:pt>
                <c:pt idx="223">
                  <c:v>18:33</c:v>
                </c:pt>
                <c:pt idx="224">
                  <c:v>18:34</c:v>
                </c:pt>
                <c:pt idx="225">
                  <c:v>18:35</c:v>
                </c:pt>
                <c:pt idx="226">
                  <c:v>18:36</c:v>
                </c:pt>
                <c:pt idx="227">
                  <c:v>18:37</c:v>
                </c:pt>
                <c:pt idx="228">
                  <c:v>18:38</c:v>
                </c:pt>
                <c:pt idx="229">
                  <c:v>18:39</c:v>
                </c:pt>
                <c:pt idx="230">
                  <c:v>18:40</c:v>
                </c:pt>
                <c:pt idx="231">
                  <c:v>18:41</c:v>
                </c:pt>
                <c:pt idx="232">
                  <c:v>18:42</c:v>
                </c:pt>
                <c:pt idx="233">
                  <c:v>18:43</c:v>
                </c:pt>
                <c:pt idx="234">
                  <c:v>18:44</c:v>
                </c:pt>
                <c:pt idx="235">
                  <c:v>18:45</c:v>
                </c:pt>
                <c:pt idx="236">
                  <c:v>18:46</c:v>
                </c:pt>
                <c:pt idx="237">
                  <c:v>18:47</c:v>
                </c:pt>
                <c:pt idx="238">
                  <c:v>18:48</c:v>
                </c:pt>
                <c:pt idx="239">
                  <c:v>18:49</c:v>
                </c:pt>
                <c:pt idx="240">
                  <c:v>18:50</c:v>
                </c:pt>
                <c:pt idx="241">
                  <c:v>18:51</c:v>
                </c:pt>
                <c:pt idx="242">
                  <c:v>18:52</c:v>
                </c:pt>
                <c:pt idx="243">
                  <c:v>18:53</c:v>
                </c:pt>
                <c:pt idx="244">
                  <c:v>18:54</c:v>
                </c:pt>
                <c:pt idx="245">
                  <c:v>18:55</c:v>
                </c:pt>
                <c:pt idx="246">
                  <c:v>18:56</c:v>
                </c:pt>
                <c:pt idx="247">
                  <c:v>18:57</c:v>
                </c:pt>
                <c:pt idx="248">
                  <c:v>18:58</c:v>
                </c:pt>
                <c:pt idx="249">
                  <c:v>18:59</c:v>
                </c:pt>
                <c:pt idx="250">
                  <c:v>19:00</c:v>
                </c:pt>
                <c:pt idx="251">
                  <c:v>19:01</c:v>
                </c:pt>
                <c:pt idx="252">
                  <c:v>19:02</c:v>
                </c:pt>
                <c:pt idx="253">
                  <c:v>19:03</c:v>
                </c:pt>
                <c:pt idx="254">
                  <c:v>19:04</c:v>
                </c:pt>
                <c:pt idx="255">
                  <c:v>19:05</c:v>
                </c:pt>
                <c:pt idx="256">
                  <c:v>19:06</c:v>
                </c:pt>
                <c:pt idx="257">
                  <c:v>19:07</c:v>
                </c:pt>
                <c:pt idx="258">
                  <c:v>19:08</c:v>
                </c:pt>
                <c:pt idx="259">
                  <c:v>19:09</c:v>
                </c:pt>
                <c:pt idx="260">
                  <c:v>19:10</c:v>
                </c:pt>
                <c:pt idx="261">
                  <c:v>19:11</c:v>
                </c:pt>
                <c:pt idx="262">
                  <c:v>19:12</c:v>
                </c:pt>
                <c:pt idx="263">
                  <c:v>19:13</c:v>
                </c:pt>
                <c:pt idx="264">
                  <c:v>19:14</c:v>
                </c:pt>
                <c:pt idx="265">
                  <c:v>19:15</c:v>
                </c:pt>
                <c:pt idx="266">
                  <c:v>19:16</c:v>
                </c:pt>
                <c:pt idx="267">
                  <c:v>19:17</c:v>
                </c:pt>
                <c:pt idx="268">
                  <c:v>19:18</c:v>
                </c:pt>
                <c:pt idx="269">
                  <c:v>19:19</c:v>
                </c:pt>
                <c:pt idx="270">
                  <c:v>19:20</c:v>
                </c:pt>
                <c:pt idx="271">
                  <c:v>19:21</c:v>
                </c:pt>
                <c:pt idx="272">
                  <c:v>19:22</c:v>
                </c:pt>
                <c:pt idx="273">
                  <c:v>19:23</c:v>
                </c:pt>
                <c:pt idx="274">
                  <c:v>19:24</c:v>
                </c:pt>
                <c:pt idx="275">
                  <c:v>19:25</c:v>
                </c:pt>
                <c:pt idx="276">
                  <c:v>19:26</c:v>
                </c:pt>
                <c:pt idx="277">
                  <c:v>19:27</c:v>
                </c:pt>
                <c:pt idx="278">
                  <c:v>19:28</c:v>
                </c:pt>
                <c:pt idx="279">
                  <c:v>19:29</c:v>
                </c:pt>
                <c:pt idx="280">
                  <c:v>19:30</c:v>
                </c:pt>
                <c:pt idx="281">
                  <c:v>19:31</c:v>
                </c:pt>
                <c:pt idx="282">
                  <c:v>19:32</c:v>
                </c:pt>
                <c:pt idx="283">
                  <c:v>19:33</c:v>
                </c:pt>
                <c:pt idx="284">
                  <c:v>19:34</c:v>
                </c:pt>
                <c:pt idx="285">
                  <c:v>19:35</c:v>
                </c:pt>
                <c:pt idx="286">
                  <c:v>19:36</c:v>
                </c:pt>
                <c:pt idx="287">
                  <c:v>19:37</c:v>
                </c:pt>
                <c:pt idx="288">
                  <c:v>19:38</c:v>
                </c:pt>
                <c:pt idx="289">
                  <c:v>19:39</c:v>
                </c:pt>
                <c:pt idx="290">
                  <c:v>19:40</c:v>
                </c:pt>
                <c:pt idx="291">
                  <c:v>19:41</c:v>
                </c:pt>
                <c:pt idx="292">
                  <c:v>19:42</c:v>
                </c:pt>
                <c:pt idx="293">
                  <c:v>19:43</c:v>
                </c:pt>
                <c:pt idx="294">
                  <c:v>19:44</c:v>
                </c:pt>
                <c:pt idx="295">
                  <c:v>19:45</c:v>
                </c:pt>
                <c:pt idx="296">
                  <c:v>19:46</c:v>
                </c:pt>
                <c:pt idx="297">
                  <c:v>19:47</c:v>
                </c:pt>
                <c:pt idx="298">
                  <c:v>19:48</c:v>
                </c:pt>
                <c:pt idx="299">
                  <c:v>19:49</c:v>
                </c:pt>
                <c:pt idx="300">
                  <c:v>19:50</c:v>
                </c:pt>
                <c:pt idx="301">
                  <c:v>19:51</c:v>
                </c:pt>
                <c:pt idx="302">
                  <c:v>19:52</c:v>
                </c:pt>
                <c:pt idx="303">
                  <c:v>19:53</c:v>
                </c:pt>
                <c:pt idx="304">
                  <c:v>19:54</c:v>
                </c:pt>
                <c:pt idx="305">
                  <c:v>19:55</c:v>
                </c:pt>
                <c:pt idx="306">
                  <c:v>19:56</c:v>
                </c:pt>
                <c:pt idx="307">
                  <c:v>19:57</c:v>
                </c:pt>
                <c:pt idx="308">
                  <c:v>19:58</c:v>
                </c:pt>
                <c:pt idx="309">
                  <c:v>19:59</c:v>
                </c:pt>
                <c:pt idx="310">
                  <c:v>20:00</c:v>
                </c:pt>
                <c:pt idx="311">
                  <c:v>20:01</c:v>
                </c:pt>
                <c:pt idx="312">
                  <c:v>20:02</c:v>
                </c:pt>
                <c:pt idx="313">
                  <c:v>20:03</c:v>
                </c:pt>
                <c:pt idx="314">
                  <c:v>20:04</c:v>
                </c:pt>
                <c:pt idx="315">
                  <c:v>20:05</c:v>
                </c:pt>
                <c:pt idx="316">
                  <c:v>20:06</c:v>
                </c:pt>
                <c:pt idx="317">
                  <c:v>20:07</c:v>
                </c:pt>
                <c:pt idx="318">
                  <c:v>20:08</c:v>
                </c:pt>
                <c:pt idx="319">
                  <c:v>20:09</c:v>
                </c:pt>
                <c:pt idx="320">
                  <c:v>20:10</c:v>
                </c:pt>
              </c:strCache>
            </c:strRef>
          </c:cat>
          <c:val>
            <c:numRef>
              <c:f>'Dados Processamento'!$C$4:$C$325</c:f>
              <c:numCache>
                <c:formatCode>General</c:formatCode>
                <c:ptCount val="321"/>
                <c:pt idx="0">
                  <c:v>4.8660569037393096E-3</c:v>
                </c:pt>
                <c:pt idx="1">
                  <c:v>4.4572368516192498E-3</c:v>
                </c:pt>
                <c:pt idx="2">
                  <c:v>5.3771191785039092E-3</c:v>
                </c:pt>
                <c:pt idx="3">
                  <c:v>6.2818069418475401E-3</c:v>
                </c:pt>
                <c:pt idx="4">
                  <c:v>4.5263811221616301E-3</c:v>
                </c:pt>
                <c:pt idx="5">
                  <c:v>1.5331623371788901E-2</c:v>
                </c:pt>
                <c:pt idx="6">
                  <c:v>0.15610176519636101</c:v>
                </c:pt>
                <c:pt idx="7">
                  <c:v>0.14451451272364099</c:v>
                </c:pt>
                <c:pt idx="8">
                  <c:v>0.134676024724003</c:v>
                </c:pt>
                <c:pt idx="9">
                  <c:v>0.11937019023083301</c:v>
                </c:pt>
                <c:pt idx="10">
                  <c:v>0.16029618350303401</c:v>
                </c:pt>
                <c:pt idx="11">
                  <c:v>5.4442885881554194E-2</c:v>
                </c:pt>
                <c:pt idx="12">
                  <c:v>2.12181261105172E-2</c:v>
                </c:pt>
                <c:pt idx="13">
                  <c:v>0.15535302109260798</c:v>
                </c:pt>
                <c:pt idx="14">
                  <c:v>0.16330592131940003</c:v>
                </c:pt>
                <c:pt idx="15">
                  <c:v>0.124057150453802</c:v>
                </c:pt>
                <c:pt idx="16">
                  <c:v>0.127126649673343</c:v>
                </c:pt>
                <c:pt idx="17">
                  <c:v>0.11731802233557299</c:v>
                </c:pt>
                <c:pt idx="18">
                  <c:v>0.11528454928911801</c:v>
                </c:pt>
                <c:pt idx="19">
                  <c:v>0.12120590823383701</c:v>
                </c:pt>
                <c:pt idx="20">
                  <c:v>0.11128635021449601</c:v>
                </c:pt>
                <c:pt idx="21">
                  <c:v>0.11945206429386401</c:v>
                </c:pt>
                <c:pt idx="22">
                  <c:v>9.6265663759510206E-2</c:v>
                </c:pt>
                <c:pt idx="23">
                  <c:v>0.136144580386974</c:v>
                </c:pt>
                <c:pt idx="24">
                  <c:v>0.10675710549828001</c:v>
                </c:pt>
                <c:pt idx="25">
                  <c:v>0.12314904136193601</c:v>
                </c:pt>
                <c:pt idx="26">
                  <c:v>0.11652717439598299</c:v>
                </c:pt>
                <c:pt idx="27">
                  <c:v>0.10127207515667801</c:v>
                </c:pt>
                <c:pt idx="28">
                  <c:v>0.13213636785276001</c:v>
                </c:pt>
                <c:pt idx="29">
                  <c:v>9.8005427814304102E-2</c:v>
                </c:pt>
                <c:pt idx="30">
                  <c:v>0.129347070663858</c:v>
                </c:pt>
                <c:pt idx="31">
                  <c:v>0.10244719678908601</c:v>
                </c:pt>
                <c:pt idx="32">
                  <c:v>0.13214148338300299</c:v>
                </c:pt>
                <c:pt idx="33">
                  <c:v>0.100541793707733</c:v>
                </c:pt>
                <c:pt idx="34">
                  <c:v>0.108028844501201</c:v>
                </c:pt>
                <c:pt idx="35">
                  <c:v>0.12404260518740599</c:v>
                </c:pt>
                <c:pt idx="36">
                  <c:v>0.10758158212244799</c:v>
                </c:pt>
                <c:pt idx="37">
                  <c:v>0.129807358181601</c:v>
                </c:pt>
                <c:pt idx="38">
                  <c:v>0.118710609753442</c:v>
                </c:pt>
                <c:pt idx="39">
                  <c:v>0.112145673444383</c:v>
                </c:pt>
                <c:pt idx="40">
                  <c:v>0.120011648156303</c:v>
                </c:pt>
                <c:pt idx="41">
                  <c:v>0.11451989899677001</c:v>
                </c:pt>
                <c:pt idx="42">
                  <c:v>0.117399479773156</c:v>
                </c:pt>
                <c:pt idx="43">
                  <c:v>0.12138566938348999</c:v>
                </c:pt>
                <c:pt idx="44">
                  <c:v>0.11170628351829601</c:v>
                </c:pt>
                <c:pt idx="45">
                  <c:v>0.11948260774017699</c:v>
                </c:pt>
                <c:pt idx="46">
                  <c:v>0.10383474642265</c:v>
                </c:pt>
                <c:pt idx="47">
                  <c:v>0.12651832819912801</c:v>
                </c:pt>
                <c:pt idx="48">
                  <c:v>0.10891488817646901</c:v>
                </c:pt>
                <c:pt idx="49">
                  <c:v>0.115669139368164</c:v>
                </c:pt>
                <c:pt idx="50">
                  <c:v>0.126477898179263</c:v>
                </c:pt>
                <c:pt idx="51">
                  <c:v>0.120626998516697</c:v>
                </c:pt>
                <c:pt idx="52">
                  <c:v>0.11748064195532799</c:v>
                </c:pt>
                <c:pt idx="53">
                  <c:v>9.8108259596973099E-2</c:v>
                </c:pt>
                <c:pt idx="54">
                  <c:v>0.13397621365878101</c:v>
                </c:pt>
                <c:pt idx="55">
                  <c:v>0.105023847424122</c:v>
                </c:pt>
                <c:pt idx="56">
                  <c:v>0.12521943103361902</c:v>
                </c:pt>
                <c:pt idx="57">
                  <c:v>0.10954290334292599</c:v>
                </c:pt>
                <c:pt idx="58">
                  <c:v>0.104117942870081</c:v>
                </c:pt>
                <c:pt idx="59">
                  <c:v>0.11934841271565701</c:v>
                </c:pt>
                <c:pt idx="60">
                  <c:v>0.118067652117458</c:v>
                </c:pt>
                <c:pt idx="61">
                  <c:v>0.127938860749851</c:v>
                </c:pt>
                <c:pt idx="62">
                  <c:v>9.9000669790194298E-2</c:v>
                </c:pt>
                <c:pt idx="63">
                  <c:v>0.123423742591139</c:v>
                </c:pt>
                <c:pt idx="64">
                  <c:v>0.100598099422123</c:v>
                </c:pt>
                <c:pt idx="65">
                  <c:v>0.11628831774793501</c:v>
                </c:pt>
                <c:pt idx="66">
                  <c:v>0.120594761092801</c:v>
                </c:pt>
                <c:pt idx="67">
                  <c:v>0.10851052654790801</c:v>
                </c:pt>
                <c:pt idx="68">
                  <c:v>0.11923211046623799</c:v>
                </c:pt>
                <c:pt idx="69">
                  <c:v>0.113304840726326</c:v>
                </c:pt>
                <c:pt idx="70">
                  <c:v>0.12222003032649199</c:v>
                </c:pt>
                <c:pt idx="71">
                  <c:v>0.12747745900720001</c:v>
                </c:pt>
                <c:pt idx="72">
                  <c:v>9.2623218039951688E-2</c:v>
                </c:pt>
                <c:pt idx="73">
                  <c:v>7.6294098496074797E-2</c:v>
                </c:pt>
                <c:pt idx="74">
                  <c:v>6.2762756780502998E-2</c:v>
                </c:pt>
                <c:pt idx="75">
                  <c:v>7.7163513557515606E-2</c:v>
                </c:pt>
                <c:pt idx="76">
                  <c:v>6.4877438358612802E-2</c:v>
                </c:pt>
                <c:pt idx="77">
                  <c:v>5.4375822361920199E-2</c:v>
                </c:pt>
                <c:pt idx="78">
                  <c:v>8.3494163654168702E-2</c:v>
                </c:pt>
                <c:pt idx="79">
                  <c:v>5.35371970634929E-2</c:v>
                </c:pt>
                <c:pt idx="80">
                  <c:v>8.3593765863319097E-2</c:v>
                </c:pt>
                <c:pt idx="81">
                  <c:v>5.3388735740584295E-2</c:v>
                </c:pt>
                <c:pt idx="82">
                  <c:v>7.3063479454286095E-2</c:v>
                </c:pt>
                <c:pt idx="83">
                  <c:v>6.0468340622061897E-2</c:v>
                </c:pt>
                <c:pt idx="84">
                  <c:v>6.3115535314164195E-2</c:v>
                </c:pt>
                <c:pt idx="85">
                  <c:v>8.55094728425944E-2</c:v>
                </c:pt>
                <c:pt idx="86">
                  <c:v>5.9316700633681198E-2</c:v>
                </c:pt>
                <c:pt idx="87">
                  <c:v>7.7099718400836903E-2</c:v>
                </c:pt>
                <c:pt idx="88">
                  <c:v>5.7191211807340603E-2</c:v>
                </c:pt>
                <c:pt idx="89">
                  <c:v>6.4355152060828799E-2</c:v>
                </c:pt>
                <c:pt idx="90">
                  <c:v>6.8124656435648592E-2</c:v>
                </c:pt>
                <c:pt idx="91">
                  <c:v>6.2367858143669803E-2</c:v>
                </c:pt>
                <c:pt idx="92">
                  <c:v>7.35449817221355E-2</c:v>
                </c:pt>
                <c:pt idx="93">
                  <c:v>5.8614720793382501E-2</c:v>
                </c:pt>
                <c:pt idx="94">
                  <c:v>7.0738048510288004E-2</c:v>
                </c:pt>
                <c:pt idx="95">
                  <c:v>7.7308742627010402E-2</c:v>
                </c:pt>
                <c:pt idx="96">
                  <c:v>5.1613912009829906E-2</c:v>
                </c:pt>
                <c:pt idx="97">
                  <c:v>8.4568788681855495E-2</c:v>
                </c:pt>
                <c:pt idx="98">
                  <c:v>6.1403024597868498E-2</c:v>
                </c:pt>
                <c:pt idx="99">
                  <c:v>7.6003190941616505E-2</c:v>
                </c:pt>
                <c:pt idx="100">
                  <c:v>6.8099162981087799E-2</c:v>
                </c:pt>
                <c:pt idx="101">
                  <c:v>6.6143333548122504E-2</c:v>
                </c:pt>
                <c:pt idx="102">
                  <c:v>6.6060450188917097E-2</c:v>
                </c:pt>
                <c:pt idx="103">
                  <c:v>5.6737984844608194E-2</c:v>
                </c:pt>
                <c:pt idx="104">
                  <c:v>7.75145248613031E-2</c:v>
                </c:pt>
                <c:pt idx="105">
                  <c:v>6.8739321077272597E-2</c:v>
                </c:pt>
                <c:pt idx="106">
                  <c:v>7.7393428889141996E-2</c:v>
                </c:pt>
                <c:pt idx="107">
                  <c:v>5.9604387874890599E-2</c:v>
                </c:pt>
                <c:pt idx="108">
                  <c:v>6.1597584584400601E-2</c:v>
                </c:pt>
                <c:pt idx="109">
                  <c:v>7.2258674039213308E-2</c:v>
                </c:pt>
                <c:pt idx="110">
                  <c:v>7.4737433981699006E-2</c:v>
                </c:pt>
                <c:pt idx="111">
                  <c:v>7.9015073668904701E-2</c:v>
                </c:pt>
                <c:pt idx="112">
                  <c:v>5.8207672005774098E-2</c:v>
                </c:pt>
                <c:pt idx="113">
                  <c:v>6.9834460711669502E-2</c:v>
                </c:pt>
                <c:pt idx="114">
                  <c:v>6.1198896303801799E-2</c:v>
                </c:pt>
                <c:pt idx="115">
                  <c:v>6.7689396915709105E-2</c:v>
                </c:pt>
                <c:pt idx="116">
                  <c:v>7.2402260869661103E-2</c:v>
                </c:pt>
                <c:pt idx="117">
                  <c:v>6.3360683586584102E-2</c:v>
                </c:pt>
                <c:pt idx="118">
                  <c:v>7.04317319461681E-2</c:v>
                </c:pt>
                <c:pt idx="119">
                  <c:v>6.4737535825185002E-2</c:v>
                </c:pt>
                <c:pt idx="120">
                  <c:v>7.2624693553925701E-2</c:v>
                </c:pt>
                <c:pt idx="121">
                  <c:v>6.9423561016758298E-2</c:v>
                </c:pt>
                <c:pt idx="122">
                  <c:v>5.0910434268045597E-2</c:v>
                </c:pt>
                <c:pt idx="123">
                  <c:v>9.4108850755017792E-2</c:v>
                </c:pt>
                <c:pt idx="124">
                  <c:v>6.0412529971113405E-2</c:v>
                </c:pt>
                <c:pt idx="125">
                  <c:v>8.1363275244595495E-2</c:v>
                </c:pt>
                <c:pt idx="126">
                  <c:v>6.6880185492238897E-2</c:v>
                </c:pt>
                <c:pt idx="127">
                  <c:v>5.3556153302921905E-2</c:v>
                </c:pt>
                <c:pt idx="128">
                  <c:v>8.1325833468899197E-2</c:v>
                </c:pt>
                <c:pt idx="129">
                  <c:v>5.3919922470447197E-2</c:v>
                </c:pt>
                <c:pt idx="130">
                  <c:v>7.7946460357308608E-2</c:v>
                </c:pt>
                <c:pt idx="131">
                  <c:v>5.8490728763259899E-2</c:v>
                </c:pt>
                <c:pt idx="132">
                  <c:v>7.7980135228226694E-2</c:v>
                </c:pt>
                <c:pt idx="133">
                  <c:v>5.4804186787993696E-2</c:v>
                </c:pt>
                <c:pt idx="134">
                  <c:v>6.2107875251072399E-2</c:v>
                </c:pt>
                <c:pt idx="135">
                  <c:v>7.4547687704117294E-2</c:v>
                </c:pt>
                <c:pt idx="136">
                  <c:v>6.1844271352326598E-2</c:v>
                </c:pt>
                <c:pt idx="137">
                  <c:v>7.7560210458067699E-2</c:v>
                </c:pt>
                <c:pt idx="138">
                  <c:v>5.9985448053952201E-2</c:v>
                </c:pt>
                <c:pt idx="139">
                  <c:v>6.2311968544678999E-2</c:v>
                </c:pt>
                <c:pt idx="140">
                  <c:v>7.4538394251406501E-2</c:v>
                </c:pt>
                <c:pt idx="141">
                  <c:v>5.7450274023243597E-2</c:v>
                </c:pt>
                <c:pt idx="142">
                  <c:v>7.1328477700525597E-2</c:v>
                </c:pt>
                <c:pt idx="143">
                  <c:v>6.7034686346587907E-2</c:v>
                </c:pt>
                <c:pt idx="144">
                  <c:v>6.3032244727349002E-2</c:v>
                </c:pt>
                <c:pt idx="145">
                  <c:v>7.7731079407934403E-2</c:v>
                </c:pt>
                <c:pt idx="146">
                  <c:v>4.81130245318621E-2</c:v>
                </c:pt>
                <c:pt idx="147">
                  <c:v>7.9809782606612603E-2</c:v>
                </c:pt>
                <c:pt idx="148">
                  <c:v>5.5206702788362101E-2</c:v>
                </c:pt>
                <c:pt idx="149">
                  <c:v>7.1896440764713701E-2</c:v>
                </c:pt>
                <c:pt idx="150">
                  <c:v>6.0874722426805201E-2</c:v>
                </c:pt>
                <c:pt idx="151">
                  <c:v>6.5740836720096604E-2</c:v>
                </c:pt>
                <c:pt idx="152">
                  <c:v>7.8784202103276399E-2</c:v>
                </c:pt>
                <c:pt idx="153">
                  <c:v>5.5437940566504501E-2</c:v>
                </c:pt>
                <c:pt idx="154">
                  <c:v>8.2613379780766799E-2</c:v>
                </c:pt>
                <c:pt idx="155">
                  <c:v>6.1486984868176303E-2</c:v>
                </c:pt>
                <c:pt idx="156">
                  <c:v>7.8006269002619491E-2</c:v>
                </c:pt>
                <c:pt idx="157">
                  <c:v>5.7787495660497207E-2</c:v>
                </c:pt>
                <c:pt idx="158">
                  <c:v>6.0340651620152203E-2</c:v>
                </c:pt>
                <c:pt idx="159">
                  <c:v>6.76311379395486E-2</c:v>
                </c:pt>
                <c:pt idx="160">
                  <c:v>6.6620461046697901E-2</c:v>
                </c:pt>
                <c:pt idx="161">
                  <c:v>7.0154437415752002E-2</c:v>
                </c:pt>
                <c:pt idx="162">
                  <c:v>5.9319577737146398E-2</c:v>
                </c:pt>
                <c:pt idx="163">
                  <c:v>6.8694842444963405E-2</c:v>
                </c:pt>
                <c:pt idx="164">
                  <c:v>7.5212348780525004E-2</c:v>
                </c:pt>
                <c:pt idx="165">
                  <c:v>0.111555093439428</c:v>
                </c:pt>
                <c:pt idx="166">
                  <c:v>7.0077044015343495E-2</c:v>
                </c:pt>
                <c:pt idx="167">
                  <c:v>6.6003389316276598E-2</c:v>
                </c:pt>
                <c:pt idx="168">
                  <c:v>6.6526563619728002E-2</c:v>
                </c:pt>
                <c:pt idx="169">
                  <c:v>6.6660904943158406E-2</c:v>
                </c:pt>
                <c:pt idx="170">
                  <c:v>7.4905796333073302E-2</c:v>
                </c:pt>
                <c:pt idx="171">
                  <c:v>6.9761394404017005E-2</c:v>
                </c:pt>
                <c:pt idx="172">
                  <c:v>4.8306678245126404E-2</c:v>
                </c:pt>
                <c:pt idx="173">
                  <c:v>8.3090684173692891E-2</c:v>
                </c:pt>
                <c:pt idx="174">
                  <c:v>6.9833585692335096E-2</c:v>
                </c:pt>
                <c:pt idx="175">
                  <c:v>7.7138836557134799E-2</c:v>
                </c:pt>
                <c:pt idx="176">
                  <c:v>6.5933997439459796E-2</c:v>
                </c:pt>
                <c:pt idx="177">
                  <c:v>5.2844146291467803E-2</c:v>
                </c:pt>
                <c:pt idx="178">
                  <c:v>7.4698873856386502E-2</c:v>
                </c:pt>
                <c:pt idx="179">
                  <c:v>4.9433800646626301E-2</c:v>
                </c:pt>
                <c:pt idx="180">
                  <c:v>8.3191078926943898E-2</c:v>
                </c:pt>
                <c:pt idx="181">
                  <c:v>5.1496292554593204E-2</c:v>
                </c:pt>
                <c:pt idx="182">
                  <c:v>7.5032197819221491E-2</c:v>
                </c:pt>
                <c:pt idx="183">
                  <c:v>5.8124047972515601E-2</c:v>
                </c:pt>
                <c:pt idx="184">
                  <c:v>6.7217743623524798E-2</c:v>
                </c:pt>
                <c:pt idx="185">
                  <c:v>8.0526333570816191E-2</c:v>
                </c:pt>
                <c:pt idx="186">
                  <c:v>6.3945406983411293E-2</c:v>
                </c:pt>
                <c:pt idx="187">
                  <c:v>7.5309814409530607E-2</c:v>
                </c:pt>
                <c:pt idx="188">
                  <c:v>5.7696553635215399E-2</c:v>
                </c:pt>
                <c:pt idx="189">
                  <c:v>6.5103242557304195E-2</c:v>
                </c:pt>
                <c:pt idx="190">
                  <c:v>6.7720425315032404E-2</c:v>
                </c:pt>
                <c:pt idx="191">
                  <c:v>6.2435527437052898E-2</c:v>
                </c:pt>
                <c:pt idx="192">
                  <c:v>7.1790882929972405E-2</c:v>
                </c:pt>
                <c:pt idx="193">
                  <c:v>6.20936757143037E-2</c:v>
                </c:pt>
                <c:pt idx="194">
                  <c:v>6.3679139106034205E-2</c:v>
                </c:pt>
                <c:pt idx="195">
                  <c:v>7.9929524884611997E-2</c:v>
                </c:pt>
                <c:pt idx="196">
                  <c:v>4.4943469405518403E-2</c:v>
                </c:pt>
                <c:pt idx="197">
                  <c:v>8.2250023862397909E-2</c:v>
                </c:pt>
                <c:pt idx="198">
                  <c:v>6.1753894251085503E-2</c:v>
                </c:pt>
                <c:pt idx="199">
                  <c:v>6.73928787082506E-2</c:v>
                </c:pt>
                <c:pt idx="200">
                  <c:v>6.8212449394169497E-2</c:v>
                </c:pt>
                <c:pt idx="201">
                  <c:v>7.1653876373174108E-2</c:v>
                </c:pt>
                <c:pt idx="202">
                  <c:v>6.7155922825686304E-2</c:v>
                </c:pt>
                <c:pt idx="203">
                  <c:v>5.2438234457750095E-2</c:v>
                </c:pt>
                <c:pt idx="204">
                  <c:v>8.36506754946445E-2</c:v>
                </c:pt>
                <c:pt idx="205">
                  <c:v>6.0587348003995095E-2</c:v>
                </c:pt>
                <c:pt idx="206">
                  <c:v>8.2413411228169503E-2</c:v>
                </c:pt>
                <c:pt idx="207">
                  <c:v>5.5562808777618704E-2</c:v>
                </c:pt>
                <c:pt idx="208">
                  <c:v>6.2744854973632705E-2</c:v>
                </c:pt>
                <c:pt idx="209">
                  <c:v>6.9867048085563696E-2</c:v>
                </c:pt>
                <c:pt idx="210">
                  <c:v>6.4225584454177503E-2</c:v>
                </c:pt>
                <c:pt idx="211">
                  <c:v>7.7134808413802602E-2</c:v>
                </c:pt>
                <c:pt idx="212">
                  <c:v>5.8310532823074801E-2</c:v>
                </c:pt>
                <c:pt idx="213">
                  <c:v>0.20850432919329498</c:v>
                </c:pt>
                <c:pt idx="214">
                  <c:v>0.19743400028677802</c:v>
                </c:pt>
                <c:pt idx="215">
                  <c:v>0.21071648071905699</c:v>
                </c:pt>
                <c:pt idx="216">
                  <c:v>0.20781925334086498</c:v>
                </c:pt>
                <c:pt idx="217">
                  <c:v>0.203490241921156</c:v>
                </c:pt>
                <c:pt idx="218">
                  <c:v>0.20554077439728702</c:v>
                </c:pt>
                <c:pt idx="219">
                  <c:v>0.20739044832550099</c:v>
                </c:pt>
                <c:pt idx="220">
                  <c:v>0.20960991132764001</c:v>
                </c:pt>
                <c:pt idx="221">
                  <c:v>0.20697292405978701</c:v>
                </c:pt>
                <c:pt idx="222">
                  <c:v>0.19069655919494</c:v>
                </c:pt>
                <c:pt idx="223">
                  <c:v>0.22331461839876598</c:v>
                </c:pt>
                <c:pt idx="224">
                  <c:v>0.202611155779886</c:v>
                </c:pt>
                <c:pt idx="225">
                  <c:v>0.215436035096749</c:v>
                </c:pt>
                <c:pt idx="226">
                  <c:v>0.207559558688163</c:v>
                </c:pt>
                <c:pt idx="227">
                  <c:v>0.19175199133768298</c:v>
                </c:pt>
                <c:pt idx="228">
                  <c:v>0.22347647869301099</c:v>
                </c:pt>
                <c:pt idx="229">
                  <c:v>0.19252010429028399</c:v>
                </c:pt>
                <c:pt idx="230">
                  <c:v>0.232819779261661</c:v>
                </c:pt>
                <c:pt idx="231">
                  <c:v>0.19411537599116699</c:v>
                </c:pt>
                <c:pt idx="232">
                  <c:v>0.21358058046643699</c:v>
                </c:pt>
                <c:pt idx="233">
                  <c:v>0.18101731341153202</c:v>
                </c:pt>
                <c:pt idx="234">
                  <c:v>6.0478523298578099E-2</c:v>
                </c:pt>
                <c:pt idx="235">
                  <c:v>8.1400668602441287E-2</c:v>
                </c:pt>
                <c:pt idx="236">
                  <c:v>5.6199748846948304E-2</c:v>
                </c:pt>
                <c:pt idx="237">
                  <c:v>8.1861892567400202E-2</c:v>
                </c:pt>
                <c:pt idx="238">
                  <c:v>6.0342608289255299E-2</c:v>
                </c:pt>
                <c:pt idx="239">
                  <c:v>6.7314082869495792E-2</c:v>
                </c:pt>
                <c:pt idx="240">
                  <c:v>6.5849552132602296E-2</c:v>
                </c:pt>
                <c:pt idx="241">
                  <c:v>6.6431115931599699E-2</c:v>
                </c:pt>
                <c:pt idx="242">
                  <c:v>7.2633007891635404E-2</c:v>
                </c:pt>
                <c:pt idx="243">
                  <c:v>6.8685796493351201E-2</c:v>
                </c:pt>
                <c:pt idx="244">
                  <c:v>7.2402363100871905E-2</c:v>
                </c:pt>
                <c:pt idx="245">
                  <c:v>7.5957385516844597E-2</c:v>
                </c:pt>
                <c:pt idx="246">
                  <c:v>5.0380955594415501E-2</c:v>
                </c:pt>
                <c:pt idx="247">
                  <c:v>8.3849667523180391E-2</c:v>
                </c:pt>
                <c:pt idx="248">
                  <c:v>5.8312229450997302E-2</c:v>
                </c:pt>
                <c:pt idx="249">
                  <c:v>7.3223331214536808E-2</c:v>
                </c:pt>
                <c:pt idx="250">
                  <c:v>6.7128038221021702E-2</c:v>
                </c:pt>
                <c:pt idx="251">
                  <c:v>6.6053264610014095E-2</c:v>
                </c:pt>
                <c:pt idx="252">
                  <c:v>6.9805544105941794E-2</c:v>
                </c:pt>
                <c:pt idx="253">
                  <c:v>5.1170468514462303E-2</c:v>
                </c:pt>
                <c:pt idx="254">
                  <c:v>8.0579171720257803E-2</c:v>
                </c:pt>
                <c:pt idx="255">
                  <c:v>6.2340771655514701E-2</c:v>
                </c:pt>
                <c:pt idx="256">
                  <c:v>7.6791443282750102E-2</c:v>
                </c:pt>
                <c:pt idx="257">
                  <c:v>5.9105610149863104E-2</c:v>
                </c:pt>
                <c:pt idx="258">
                  <c:v>6.1975038719701697E-2</c:v>
                </c:pt>
                <c:pt idx="259">
                  <c:v>7.03376415126344E-2</c:v>
                </c:pt>
                <c:pt idx="260">
                  <c:v>6.0023307627309903E-2</c:v>
                </c:pt>
                <c:pt idx="261">
                  <c:v>7.4986377090554196E-2</c:v>
                </c:pt>
                <c:pt idx="262">
                  <c:v>5.4651195051342701E-2</c:v>
                </c:pt>
                <c:pt idx="263">
                  <c:v>7.5056077300510601E-2</c:v>
                </c:pt>
                <c:pt idx="264">
                  <c:v>5.7913295776080904E-2</c:v>
                </c:pt>
                <c:pt idx="265">
                  <c:v>6.9831642192845295E-2</c:v>
                </c:pt>
                <c:pt idx="266">
                  <c:v>7.2735257592376798E-2</c:v>
                </c:pt>
                <c:pt idx="267">
                  <c:v>6.3354164756120893E-2</c:v>
                </c:pt>
                <c:pt idx="268">
                  <c:v>6.9313677478190602E-2</c:v>
                </c:pt>
                <c:pt idx="269">
                  <c:v>6.1902715998192998E-2</c:v>
                </c:pt>
                <c:pt idx="270">
                  <c:v>6.5780003489725195E-2</c:v>
                </c:pt>
                <c:pt idx="271">
                  <c:v>6.9721248899131102E-2</c:v>
                </c:pt>
                <c:pt idx="272">
                  <c:v>5.5167158173406596E-2</c:v>
                </c:pt>
                <c:pt idx="273">
                  <c:v>7.8866850887192697E-2</c:v>
                </c:pt>
                <c:pt idx="274">
                  <c:v>6.3972447645066696E-2</c:v>
                </c:pt>
                <c:pt idx="275">
                  <c:v>8.3664920564386194E-2</c:v>
                </c:pt>
                <c:pt idx="276">
                  <c:v>6.3118368671418207E-2</c:v>
                </c:pt>
                <c:pt idx="277">
                  <c:v>5.6808673284677799E-2</c:v>
                </c:pt>
                <c:pt idx="278">
                  <c:v>8.1021289129200105E-2</c:v>
                </c:pt>
                <c:pt idx="279">
                  <c:v>5.3278385434507997E-2</c:v>
                </c:pt>
                <c:pt idx="280">
                  <c:v>7.9213081711008895E-2</c:v>
                </c:pt>
                <c:pt idx="281">
                  <c:v>5.4761405830001698E-2</c:v>
                </c:pt>
                <c:pt idx="282">
                  <c:v>7.2644172804404702E-2</c:v>
                </c:pt>
                <c:pt idx="283">
                  <c:v>5.93166184323193E-2</c:v>
                </c:pt>
                <c:pt idx="284">
                  <c:v>6.4464554413856096E-2</c:v>
                </c:pt>
                <c:pt idx="285">
                  <c:v>8.4110291883469412E-2</c:v>
                </c:pt>
                <c:pt idx="286">
                  <c:v>0.105060371106486</c:v>
                </c:pt>
                <c:pt idx="287">
                  <c:v>7.6362329139811294E-2</c:v>
                </c:pt>
                <c:pt idx="288">
                  <c:v>5.9357887306946501E-2</c:v>
                </c:pt>
                <c:pt idx="289">
                  <c:v>7.7619056969690195E-2</c:v>
                </c:pt>
                <c:pt idx="290">
                  <c:v>8.58862393960481E-2</c:v>
                </c:pt>
                <c:pt idx="291">
                  <c:v>7.2436575010836807E-2</c:v>
                </c:pt>
                <c:pt idx="292">
                  <c:v>7.4092313358546893E-2</c:v>
                </c:pt>
                <c:pt idx="293">
                  <c:v>6.0296890727680401E-2</c:v>
                </c:pt>
                <c:pt idx="294">
                  <c:v>6.8004530620420001E-2</c:v>
                </c:pt>
                <c:pt idx="295">
                  <c:v>7.8090746235896707E-2</c:v>
                </c:pt>
                <c:pt idx="296">
                  <c:v>4.9999241228729098E-2</c:v>
                </c:pt>
                <c:pt idx="297">
                  <c:v>7.940099331923639E-2</c:v>
                </c:pt>
                <c:pt idx="298">
                  <c:v>5.2981084098061501E-2</c:v>
                </c:pt>
                <c:pt idx="299">
                  <c:v>6.8823831688884105E-2</c:v>
                </c:pt>
                <c:pt idx="300">
                  <c:v>5.9637022963693595E-2</c:v>
                </c:pt>
                <c:pt idx="301">
                  <c:v>6.3298001643016799E-2</c:v>
                </c:pt>
                <c:pt idx="302">
                  <c:v>5.8503384234284798E-2</c:v>
                </c:pt>
                <c:pt idx="303">
                  <c:v>4.95690494892096E-2</c:v>
                </c:pt>
                <c:pt idx="304">
                  <c:v>7.3792302179353703E-2</c:v>
                </c:pt>
                <c:pt idx="305">
                  <c:v>5.7972035233923094E-2</c:v>
                </c:pt>
                <c:pt idx="306">
                  <c:v>7.0585370354416199E-2</c:v>
                </c:pt>
                <c:pt idx="307">
                  <c:v>4.6547835888679598E-2</c:v>
                </c:pt>
                <c:pt idx="308">
                  <c:v>4.00389359515399E-2</c:v>
                </c:pt>
                <c:pt idx="309">
                  <c:v>2.5323943650048003E-2</c:v>
                </c:pt>
                <c:pt idx="310">
                  <c:v>1.28722836734923E-2</c:v>
                </c:pt>
                <c:pt idx="311">
                  <c:v>1.2586999043214999E-2</c:v>
                </c:pt>
                <c:pt idx="312">
                  <c:v>8.6465555171590901E-3</c:v>
                </c:pt>
                <c:pt idx="313">
                  <c:v>4.7121409878225703E-3</c:v>
                </c:pt>
                <c:pt idx="314">
                  <c:v>4.43110234856392E-3</c:v>
                </c:pt>
                <c:pt idx="315">
                  <c:v>1.4867296810691799E-2</c:v>
                </c:pt>
                <c:pt idx="316">
                  <c:v>4.5722152691464102E-3</c:v>
                </c:pt>
                <c:pt idx="317">
                  <c:v>5.5161211358930491E-3</c:v>
                </c:pt>
                <c:pt idx="318">
                  <c:v>6.1359369883703298E-3</c:v>
                </c:pt>
                <c:pt idx="319">
                  <c:v>4.9912426646568902E-3</c:v>
                </c:pt>
                <c:pt idx="320">
                  <c:v>5.8396856549743905E-3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7E-43A4-A9FE-305DDCB9D9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7484143"/>
        <c:axId val="477463343"/>
      </c:areaChart>
      <c:lineChart>
        <c:grouping val="standard"/>
        <c:varyColors val="0"/>
        <c:ser>
          <c:idx val="2"/>
          <c:order val="2"/>
          <c:tx>
            <c:strRef>
              <c:f>'Dados Processamento'!$D$3</c:f>
              <c:strCache>
                <c:ptCount val="1"/>
                <c:pt idx="0">
                  <c:v> Processor Queue Length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'Dados Processamento'!$A$4:$A$325</c:f>
              <c:strCache>
                <c:ptCount val="321"/>
                <c:pt idx="0">
                  <c:v>14:50</c:v>
                </c:pt>
                <c:pt idx="1">
                  <c:v>14:51</c:v>
                </c:pt>
                <c:pt idx="2">
                  <c:v>14:52</c:v>
                </c:pt>
                <c:pt idx="3">
                  <c:v>14:53</c:v>
                </c:pt>
                <c:pt idx="4">
                  <c:v>14:54</c:v>
                </c:pt>
                <c:pt idx="5">
                  <c:v>14:55</c:v>
                </c:pt>
                <c:pt idx="6">
                  <c:v>14:56</c:v>
                </c:pt>
                <c:pt idx="7">
                  <c:v>14:57</c:v>
                </c:pt>
                <c:pt idx="8">
                  <c:v>14:58</c:v>
                </c:pt>
                <c:pt idx="9">
                  <c:v>14:59</c:v>
                </c:pt>
                <c:pt idx="10">
                  <c:v>15:00</c:v>
                </c:pt>
                <c:pt idx="11">
                  <c:v>15:01</c:v>
                </c:pt>
                <c:pt idx="12">
                  <c:v>15:02</c:v>
                </c:pt>
                <c:pt idx="13">
                  <c:v>15:03</c:v>
                </c:pt>
                <c:pt idx="14">
                  <c:v>15:04</c:v>
                </c:pt>
                <c:pt idx="15">
                  <c:v>15:05</c:v>
                </c:pt>
                <c:pt idx="16">
                  <c:v>15:06</c:v>
                </c:pt>
                <c:pt idx="17">
                  <c:v>15:07</c:v>
                </c:pt>
                <c:pt idx="18">
                  <c:v>15:08</c:v>
                </c:pt>
                <c:pt idx="19">
                  <c:v>15:09</c:v>
                </c:pt>
                <c:pt idx="20">
                  <c:v>15:10</c:v>
                </c:pt>
                <c:pt idx="21">
                  <c:v>15:11</c:v>
                </c:pt>
                <c:pt idx="22">
                  <c:v>15:12</c:v>
                </c:pt>
                <c:pt idx="23">
                  <c:v>15:13</c:v>
                </c:pt>
                <c:pt idx="24">
                  <c:v>15:14</c:v>
                </c:pt>
                <c:pt idx="25">
                  <c:v>15:15</c:v>
                </c:pt>
                <c:pt idx="26">
                  <c:v>15:16</c:v>
                </c:pt>
                <c:pt idx="27">
                  <c:v>15:17</c:v>
                </c:pt>
                <c:pt idx="28">
                  <c:v>15:18</c:v>
                </c:pt>
                <c:pt idx="29">
                  <c:v>15:19</c:v>
                </c:pt>
                <c:pt idx="30">
                  <c:v>15:20</c:v>
                </c:pt>
                <c:pt idx="31">
                  <c:v>15:21</c:v>
                </c:pt>
                <c:pt idx="32">
                  <c:v>15:22</c:v>
                </c:pt>
                <c:pt idx="33">
                  <c:v>15:23</c:v>
                </c:pt>
                <c:pt idx="34">
                  <c:v>15:24</c:v>
                </c:pt>
                <c:pt idx="35">
                  <c:v>15:25</c:v>
                </c:pt>
                <c:pt idx="36">
                  <c:v>15:26</c:v>
                </c:pt>
                <c:pt idx="37">
                  <c:v>15:27</c:v>
                </c:pt>
                <c:pt idx="38">
                  <c:v>15:28</c:v>
                </c:pt>
                <c:pt idx="39">
                  <c:v>15:29</c:v>
                </c:pt>
                <c:pt idx="40">
                  <c:v>15:30</c:v>
                </c:pt>
                <c:pt idx="41">
                  <c:v>15:31</c:v>
                </c:pt>
                <c:pt idx="42">
                  <c:v>15:32</c:v>
                </c:pt>
                <c:pt idx="43">
                  <c:v>15:33</c:v>
                </c:pt>
                <c:pt idx="44">
                  <c:v>15:34</c:v>
                </c:pt>
                <c:pt idx="45">
                  <c:v>15:35</c:v>
                </c:pt>
                <c:pt idx="46">
                  <c:v>15:36</c:v>
                </c:pt>
                <c:pt idx="47">
                  <c:v>15:37</c:v>
                </c:pt>
                <c:pt idx="48">
                  <c:v>15:38</c:v>
                </c:pt>
                <c:pt idx="49">
                  <c:v>15:39</c:v>
                </c:pt>
                <c:pt idx="50">
                  <c:v>15:40</c:v>
                </c:pt>
                <c:pt idx="51">
                  <c:v>15:41</c:v>
                </c:pt>
                <c:pt idx="52">
                  <c:v>15:42</c:v>
                </c:pt>
                <c:pt idx="53">
                  <c:v>15:43</c:v>
                </c:pt>
                <c:pt idx="54">
                  <c:v>15:44</c:v>
                </c:pt>
                <c:pt idx="55">
                  <c:v>15:45</c:v>
                </c:pt>
                <c:pt idx="56">
                  <c:v>15:46</c:v>
                </c:pt>
                <c:pt idx="57">
                  <c:v>15:47</c:v>
                </c:pt>
                <c:pt idx="58">
                  <c:v>15:48</c:v>
                </c:pt>
                <c:pt idx="59">
                  <c:v>15:49</c:v>
                </c:pt>
                <c:pt idx="60">
                  <c:v>15:50</c:v>
                </c:pt>
                <c:pt idx="61">
                  <c:v>15:51</c:v>
                </c:pt>
                <c:pt idx="62">
                  <c:v>15:52</c:v>
                </c:pt>
                <c:pt idx="63">
                  <c:v>15:53</c:v>
                </c:pt>
                <c:pt idx="64">
                  <c:v>15:54</c:v>
                </c:pt>
                <c:pt idx="65">
                  <c:v>15:55</c:v>
                </c:pt>
                <c:pt idx="66">
                  <c:v>15:56</c:v>
                </c:pt>
                <c:pt idx="67">
                  <c:v>15:57</c:v>
                </c:pt>
                <c:pt idx="68">
                  <c:v>15:58</c:v>
                </c:pt>
                <c:pt idx="69">
                  <c:v>15:59</c:v>
                </c:pt>
                <c:pt idx="70">
                  <c:v>16:00</c:v>
                </c:pt>
                <c:pt idx="71">
                  <c:v>16:01</c:v>
                </c:pt>
                <c:pt idx="72">
                  <c:v>16:02</c:v>
                </c:pt>
                <c:pt idx="73">
                  <c:v>16:03</c:v>
                </c:pt>
                <c:pt idx="74">
                  <c:v>16:04</c:v>
                </c:pt>
                <c:pt idx="75">
                  <c:v>16:05</c:v>
                </c:pt>
                <c:pt idx="76">
                  <c:v>16:06</c:v>
                </c:pt>
                <c:pt idx="77">
                  <c:v>16:07</c:v>
                </c:pt>
                <c:pt idx="78">
                  <c:v>16:08</c:v>
                </c:pt>
                <c:pt idx="79">
                  <c:v>16:09</c:v>
                </c:pt>
                <c:pt idx="80">
                  <c:v>16:10</c:v>
                </c:pt>
                <c:pt idx="81">
                  <c:v>16:11</c:v>
                </c:pt>
                <c:pt idx="82">
                  <c:v>16:12</c:v>
                </c:pt>
                <c:pt idx="83">
                  <c:v>16:13</c:v>
                </c:pt>
                <c:pt idx="84">
                  <c:v>16:14</c:v>
                </c:pt>
                <c:pt idx="85">
                  <c:v>16:15</c:v>
                </c:pt>
                <c:pt idx="86">
                  <c:v>16:16</c:v>
                </c:pt>
                <c:pt idx="87">
                  <c:v>16:17</c:v>
                </c:pt>
                <c:pt idx="88">
                  <c:v>16:18</c:v>
                </c:pt>
                <c:pt idx="89">
                  <c:v>16:19</c:v>
                </c:pt>
                <c:pt idx="90">
                  <c:v>16:20</c:v>
                </c:pt>
                <c:pt idx="91">
                  <c:v>16:21</c:v>
                </c:pt>
                <c:pt idx="92">
                  <c:v>16:22</c:v>
                </c:pt>
                <c:pt idx="93">
                  <c:v>16:23</c:v>
                </c:pt>
                <c:pt idx="94">
                  <c:v>16:24</c:v>
                </c:pt>
                <c:pt idx="95">
                  <c:v>16:25</c:v>
                </c:pt>
                <c:pt idx="96">
                  <c:v>16:26</c:v>
                </c:pt>
                <c:pt idx="97">
                  <c:v>16:27</c:v>
                </c:pt>
                <c:pt idx="98">
                  <c:v>16:28</c:v>
                </c:pt>
                <c:pt idx="99">
                  <c:v>16:29</c:v>
                </c:pt>
                <c:pt idx="100">
                  <c:v>16:30</c:v>
                </c:pt>
                <c:pt idx="101">
                  <c:v>16:31</c:v>
                </c:pt>
                <c:pt idx="102">
                  <c:v>16:32</c:v>
                </c:pt>
                <c:pt idx="103">
                  <c:v>16:33</c:v>
                </c:pt>
                <c:pt idx="104">
                  <c:v>16:34</c:v>
                </c:pt>
                <c:pt idx="105">
                  <c:v>16:35</c:v>
                </c:pt>
                <c:pt idx="106">
                  <c:v>16:36</c:v>
                </c:pt>
                <c:pt idx="107">
                  <c:v>16:37</c:v>
                </c:pt>
                <c:pt idx="108">
                  <c:v>16:38</c:v>
                </c:pt>
                <c:pt idx="109">
                  <c:v>16:39</c:v>
                </c:pt>
                <c:pt idx="110">
                  <c:v>16:40</c:v>
                </c:pt>
                <c:pt idx="111">
                  <c:v>16:41</c:v>
                </c:pt>
                <c:pt idx="112">
                  <c:v>16:42</c:v>
                </c:pt>
                <c:pt idx="113">
                  <c:v>16:43</c:v>
                </c:pt>
                <c:pt idx="114">
                  <c:v>16:44</c:v>
                </c:pt>
                <c:pt idx="115">
                  <c:v>16:45</c:v>
                </c:pt>
                <c:pt idx="116">
                  <c:v>16:46</c:v>
                </c:pt>
                <c:pt idx="117">
                  <c:v>16:47</c:v>
                </c:pt>
                <c:pt idx="118">
                  <c:v>16:48</c:v>
                </c:pt>
                <c:pt idx="119">
                  <c:v>16:49</c:v>
                </c:pt>
                <c:pt idx="120">
                  <c:v>16:50</c:v>
                </c:pt>
                <c:pt idx="121">
                  <c:v>16:51</c:v>
                </c:pt>
                <c:pt idx="122">
                  <c:v>16:52</c:v>
                </c:pt>
                <c:pt idx="123">
                  <c:v>16:53</c:v>
                </c:pt>
                <c:pt idx="124">
                  <c:v>16:54</c:v>
                </c:pt>
                <c:pt idx="125">
                  <c:v>16:55</c:v>
                </c:pt>
                <c:pt idx="126">
                  <c:v>16:56</c:v>
                </c:pt>
                <c:pt idx="127">
                  <c:v>16:57</c:v>
                </c:pt>
                <c:pt idx="128">
                  <c:v>16:58</c:v>
                </c:pt>
                <c:pt idx="129">
                  <c:v>16:59</c:v>
                </c:pt>
                <c:pt idx="130">
                  <c:v>17:00</c:v>
                </c:pt>
                <c:pt idx="131">
                  <c:v>17:01</c:v>
                </c:pt>
                <c:pt idx="132">
                  <c:v>17:02</c:v>
                </c:pt>
                <c:pt idx="133">
                  <c:v>17:03</c:v>
                </c:pt>
                <c:pt idx="134">
                  <c:v>17:04</c:v>
                </c:pt>
                <c:pt idx="135">
                  <c:v>17:05</c:v>
                </c:pt>
                <c:pt idx="136">
                  <c:v>17:06</c:v>
                </c:pt>
                <c:pt idx="137">
                  <c:v>17:07</c:v>
                </c:pt>
                <c:pt idx="138">
                  <c:v>17:08</c:v>
                </c:pt>
                <c:pt idx="139">
                  <c:v>17:09</c:v>
                </c:pt>
                <c:pt idx="140">
                  <c:v>17:10</c:v>
                </c:pt>
                <c:pt idx="141">
                  <c:v>17:11</c:v>
                </c:pt>
                <c:pt idx="142">
                  <c:v>17:12</c:v>
                </c:pt>
                <c:pt idx="143">
                  <c:v>17:13</c:v>
                </c:pt>
                <c:pt idx="144">
                  <c:v>17:14</c:v>
                </c:pt>
                <c:pt idx="145">
                  <c:v>17:15</c:v>
                </c:pt>
                <c:pt idx="146">
                  <c:v>17:16</c:v>
                </c:pt>
                <c:pt idx="147">
                  <c:v>17:17</c:v>
                </c:pt>
                <c:pt idx="148">
                  <c:v>17:18</c:v>
                </c:pt>
                <c:pt idx="149">
                  <c:v>17:19</c:v>
                </c:pt>
                <c:pt idx="150">
                  <c:v>17:20</c:v>
                </c:pt>
                <c:pt idx="151">
                  <c:v>17:21</c:v>
                </c:pt>
                <c:pt idx="152">
                  <c:v>17:22</c:v>
                </c:pt>
                <c:pt idx="153">
                  <c:v>17:23</c:v>
                </c:pt>
                <c:pt idx="154">
                  <c:v>17:24</c:v>
                </c:pt>
                <c:pt idx="155">
                  <c:v>17:25</c:v>
                </c:pt>
                <c:pt idx="156">
                  <c:v>17:26</c:v>
                </c:pt>
                <c:pt idx="157">
                  <c:v>17:27</c:v>
                </c:pt>
                <c:pt idx="158">
                  <c:v>17:28</c:v>
                </c:pt>
                <c:pt idx="159">
                  <c:v>17:29</c:v>
                </c:pt>
                <c:pt idx="160">
                  <c:v>17:30</c:v>
                </c:pt>
                <c:pt idx="161">
                  <c:v>17:31</c:v>
                </c:pt>
                <c:pt idx="162">
                  <c:v>17:32</c:v>
                </c:pt>
                <c:pt idx="163">
                  <c:v>17:33</c:v>
                </c:pt>
                <c:pt idx="164">
                  <c:v>17:34</c:v>
                </c:pt>
                <c:pt idx="165">
                  <c:v>17:35</c:v>
                </c:pt>
                <c:pt idx="166">
                  <c:v>17:36</c:v>
                </c:pt>
                <c:pt idx="167">
                  <c:v>17:37</c:v>
                </c:pt>
                <c:pt idx="168">
                  <c:v>17:38</c:v>
                </c:pt>
                <c:pt idx="169">
                  <c:v>17:39</c:v>
                </c:pt>
                <c:pt idx="170">
                  <c:v>17:40</c:v>
                </c:pt>
                <c:pt idx="171">
                  <c:v>17:41</c:v>
                </c:pt>
                <c:pt idx="172">
                  <c:v>17:42</c:v>
                </c:pt>
                <c:pt idx="173">
                  <c:v>17:43</c:v>
                </c:pt>
                <c:pt idx="174">
                  <c:v>17:44</c:v>
                </c:pt>
                <c:pt idx="175">
                  <c:v>17:45</c:v>
                </c:pt>
                <c:pt idx="176">
                  <c:v>17:46</c:v>
                </c:pt>
                <c:pt idx="177">
                  <c:v>17:47</c:v>
                </c:pt>
                <c:pt idx="178">
                  <c:v>17:48</c:v>
                </c:pt>
                <c:pt idx="179">
                  <c:v>17:49</c:v>
                </c:pt>
                <c:pt idx="180">
                  <c:v>17:50</c:v>
                </c:pt>
                <c:pt idx="181">
                  <c:v>17:51</c:v>
                </c:pt>
                <c:pt idx="182">
                  <c:v>17:52</c:v>
                </c:pt>
                <c:pt idx="183">
                  <c:v>17:53</c:v>
                </c:pt>
                <c:pt idx="184">
                  <c:v>17:54</c:v>
                </c:pt>
                <c:pt idx="185">
                  <c:v>17:55</c:v>
                </c:pt>
                <c:pt idx="186">
                  <c:v>17:56</c:v>
                </c:pt>
                <c:pt idx="187">
                  <c:v>17:57</c:v>
                </c:pt>
                <c:pt idx="188">
                  <c:v>17:58</c:v>
                </c:pt>
                <c:pt idx="189">
                  <c:v>17:59</c:v>
                </c:pt>
                <c:pt idx="190">
                  <c:v>18:00</c:v>
                </c:pt>
                <c:pt idx="191">
                  <c:v>18:01</c:v>
                </c:pt>
                <c:pt idx="192">
                  <c:v>18:02</c:v>
                </c:pt>
                <c:pt idx="193">
                  <c:v>18:03</c:v>
                </c:pt>
                <c:pt idx="194">
                  <c:v>18:04</c:v>
                </c:pt>
                <c:pt idx="195">
                  <c:v>18:05</c:v>
                </c:pt>
                <c:pt idx="196">
                  <c:v>18:06</c:v>
                </c:pt>
                <c:pt idx="197">
                  <c:v>18:07</c:v>
                </c:pt>
                <c:pt idx="198">
                  <c:v>18:08</c:v>
                </c:pt>
                <c:pt idx="199">
                  <c:v>18:09</c:v>
                </c:pt>
                <c:pt idx="200">
                  <c:v>18:10</c:v>
                </c:pt>
                <c:pt idx="201">
                  <c:v>18:11</c:v>
                </c:pt>
                <c:pt idx="202">
                  <c:v>18:12</c:v>
                </c:pt>
                <c:pt idx="203">
                  <c:v>18:13</c:v>
                </c:pt>
                <c:pt idx="204">
                  <c:v>18:14</c:v>
                </c:pt>
                <c:pt idx="205">
                  <c:v>18:15</c:v>
                </c:pt>
                <c:pt idx="206">
                  <c:v>18:16</c:v>
                </c:pt>
                <c:pt idx="207">
                  <c:v>18:17</c:v>
                </c:pt>
                <c:pt idx="208">
                  <c:v>18:18</c:v>
                </c:pt>
                <c:pt idx="209">
                  <c:v>18:19</c:v>
                </c:pt>
                <c:pt idx="210">
                  <c:v>18:20</c:v>
                </c:pt>
                <c:pt idx="211">
                  <c:v>18:21</c:v>
                </c:pt>
                <c:pt idx="212">
                  <c:v>18:22</c:v>
                </c:pt>
                <c:pt idx="213">
                  <c:v>18:23</c:v>
                </c:pt>
                <c:pt idx="214">
                  <c:v>18:24</c:v>
                </c:pt>
                <c:pt idx="215">
                  <c:v>18:25</c:v>
                </c:pt>
                <c:pt idx="216">
                  <c:v>18:26</c:v>
                </c:pt>
                <c:pt idx="217">
                  <c:v>18:27</c:v>
                </c:pt>
                <c:pt idx="218">
                  <c:v>18:28</c:v>
                </c:pt>
                <c:pt idx="219">
                  <c:v>18:29</c:v>
                </c:pt>
                <c:pt idx="220">
                  <c:v>18:30</c:v>
                </c:pt>
                <c:pt idx="221">
                  <c:v>18:31</c:v>
                </c:pt>
                <c:pt idx="222">
                  <c:v>18:32</c:v>
                </c:pt>
                <c:pt idx="223">
                  <c:v>18:33</c:v>
                </c:pt>
                <c:pt idx="224">
                  <c:v>18:34</c:v>
                </c:pt>
                <c:pt idx="225">
                  <c:v>18:35</c:v>
                </c:pt>
                <c:pt idx="226">
                  <c:v>18:36</c:v>
                </c:pt>
                <c:pt idx="227">
                  <c:v>18:37</c:v>
                </c:pt>
                <c:pt idx="228">
                  <c:v>18:38</c:v>
                </c:pt>
                <c:pt idx="229">
                  <c:v>18:39</c:v>
                </c:pt>
                <c:pt idx="230">
                  <c:v>18:40</c:v>
                </c:pt>
                <c:pt idx="231">
                  <c:v>18:41</c:v>
                </c:pt>
                <c:pt idx="232">
                  <c:v>18:42</c:v>
                </c:pt>
                <c:pt idx="233">
                  <c:v>18:43</c:v>
                </c:pt>
                <c:pt idx="234">
                  <c:v>18:44</c:v>
                </c:pt>
                <c:pt idx="235">
                  <c:v>18:45</c:v>
                </c:pt>
                <c:pt idx="236">
                  <c:v>18:46</c:v>
                </c:pt>
                <c:pt idx="237">
                  <c:v>18:47</c:v>
                </c:pt>
                <c:pt idx="238">
                  <c:v>18:48</c:v>
                </c:pt>
                <c:pt idx="239">
                  <c:v>18:49</c:v>
                </c:pt>
                <c:pt idx="240">
                  <c:v>18:50</c:v>
                </c:pt>
                <c:pt idx="241">
                  <c:v>18:51</c:v>
                </c:pt>
                <c:pt idx="242">
                  <c:v>18:52</c:v>
                </c:pt>
                <c:pt idx="243">
                  <c:v>18:53</c:v>
                </c:pt>
                <c:pt idx="244">
                  <c:v>18:54</c:v>
                </c:pt>
                <c:pt idx="245">
                  <c:v>18:55</c:v>
                </c:pt>
                <c:pt idx="246">
                  <c:v>18:56</c:v>
                </c:pt>
                <c:pt idx="247">
                  <c:v>18:57</c:v>
                </c:pt>
                <c:pt idx="248">
                  <c:v>18:58</c:v>
                </c:pt>
                <c:pt idx="249">
                  <c:v>18:59</c:v>
                </c:pt>
                <c:pt idx="250">
                  <c:v>19:00</c:v>
                </c:pt>
                <c:pt idx="251">
                  <c:v>19:01</c:v>
                </c:pt>
                <c:pt idx="252">
                  <c:v>19:02</c:v>
                </c:pt>
                <c:pt idx="253">
                  <c:v>19:03</c:v>
                </c:pt>
                <c:pt idx="254">
                  <c:v>19:04</c:v>
                </c:pt>
                <c:pt idx="255">
                  <c:v>19:05</c:v>
                </c:pt>
                <c:pt idx="256">
                  <c:v>19:06</c:v>
                </c:pt>
                <c:pt idx="257">
                  <c:v>19:07</c:v>
                </c:pt>
                <c:pt idx="258">
                  <c:v>19:08</c:v>
                </c:pt>
                <c:pt idx="259">
                  <c:v>19:09</c:v>
                </c:pt>
                <c:pt idx="260">
                  <c:v>19:10</c:v>
                </c:pt>
                <c:pt idx="261">
                  <c:v>19:11</c:v>
                </c:pt>
                <c:pt idx="262">
                  <c:v>19:12</c:v>
                </c:pt>
                <c:pt idx="263">
                  <c:v>19:13</c:v>
                </c:pt>
                <c:pt idx="264">
                  <c:v>19:14</c:v>
                </c:pt>
                <c:pt idx="265">
                  <c:v>19:15</c:v>
                </c:pt>
                <c:pt idx="266">
                  <c:v>19:16</c:v>
                </c:pt>
                <c:pt idx="267">
                  <c:v>19:17</c:v>
                </c:pt>
                <c:pt idx="268">
                  <c:v>19:18</c:v>
                </c:pt>
                <c:pt idx="269">
                  <c:v>19:19</c:v>
                </c:pt>
                <c:pt idx="270">
                  <c:v>19:20</c:v>
                </c:pt>
                <c:pt idx="271">
                  <c:v>19:21</c:v>
                </c:pt>
                <c:pt idx="272">
                  <c:v>19:22</c:v>
                </c:pt>
                <c:pt idx="273">
                  <c:v>19:23</c:v>
                </c:pt>
                <c:pt idx="274">
                  <c:v>19:24</c:v>
                </c:pt>
                <c:pt idx="275">
                  <c:v>19:25</c:v>
                </c:pt>
                <c:pt idx="276">
                  <c:v>19:26</c:v>
                </c:pt>
                <c:pt idx="277">
                  <c:v>19:27</c:v>
                </c:pt>
                <c:pt idx="278">
                  <c:v>19:28</c:v>
                </c:pt>
                <c:pt idx="279">
                  <c:v>19:29</c:v>
                </c:pt>
                <c:pt idx="280">
                  <c:v>19:30</c:v>
                </c:pt>
                <c:pt idx="281">
                  <c:v>19:31</c:v>
                </c:pt>
                <c:pt idx="282">
                  <c:v>19:32</c:v>
                </c:pt>
                <c:pt idx="283">
                  <c:v>19:33</c:v>
                </c:pt>
                <c:pt idx="284">
                  <c:v>19:34</c:v>
                </c:pt>
                <c:pt idx="285">
                  <c:v>19:35</c:v>
                </c:pt>
                <c:pt idx="286">
                  <c:v>19:36</c:v>
                </c:pt>
                <c:pt idx="287">
                  <c:v>19:37</c:v>
                </c:pt>
                <c:pt idx="288">
                  <c:v>19:38</c:v>
                </c:pt>
                <c:pt idx="289">
                  <c:v>19:39</c:v>
                </c:pt>
                <c:pt idx="290">
                  <c:v>19:40</c:v>
                </c:pt>
                <c:pt idx="291">
                  <c:v>19:41</c:v>
                </c:pt>
                <c:pt idx="292">
                  <c:v>19:42</c:v>
                </c:pt>
                <c:pt idx="293">
                  <c:v>19:43</c:v>
                </c:pt>
                <c:pt idx="294">
                  <c:v>19:44</c:v>
                </c:pt>
                <c:pt idx="295">
                  <c:v>19:45</c:v>
                </c:pt>
                <c:pt idx="296">
                  <c:v>19:46</c:v>
                </c:pt>
                <c:pt idx="297">
                  <c:v>19:47</c:v>
                </c:pt>
                <c:pt idx="298">
                  <c:v>19:48</c:v>
                </c:pt>
                <c:pt idx="299">
                  <c:v>19:49</c:v>
                </c:pt>
                <c:pt idx="300">
                  <c:v>19:50</c:v>
                </c:pt>
                <c:pt idx="301">
                  <c:v>19:51</c:v>
                </c:pt>
                <c:pt idx="302">
                  <c:v>19:52</c:v>
                </c:pt>
                <c:pt idx="303">
                  <c:v>19:53</c:v>
                </c:pt>
                <c:pt idx="304">
                  <c:v>19:54</c:v>
                </c:pt>
                <c:pt idx="305">
                  <c:v>19:55</c:v>
                </c:pt>
                <c:pt idx="306">
                  <c:v>19:56</c:v>
                </c:pt>
                <c:pt idx="307">
                  <c:v>19:57</c:v>
                </c:pt>
                <c:pt idx="308">
                  <c:v>19:58</c:v>
                </c:pt>
                <c:pt idx="309">
                  <c:v>19:59</c:v>
                </c:pt>
                <c:pt idx="310">
                  <c:v>20:00</c:v>
                </c:pt>
                <c:pt idx="311">
                  <c:v>20:01</c:v>
                </c:pt>
                <c:pt idx="312">
                  <c:v>20:02</c:v>
                </c:pt>
                <c:pt idx="313">
                  <c:v>20:03</c:v>
                </c:pt>
                <c:pt idx="314">
                  <c:v>20:04</c:v>
                </c:pt>
                <c:pt idx="315">
                  <c:v>20:05</c:v>
                </c:pt>
                <c:pt idx="316">
                  <c:v>20:06</c:v>
                </c:pt>
                <c:pt idx="317">
                  <c:v>20:07</c:v>
                </c:pt>
                <c:pt idx="318">
                  <c:v>20:08</c:v>
                </c:pt>
                <c:pt idx="319">
                  <c:v>20:09</c:v>
                </c:pt>
                <c:pt idx="320">
                  <c:v>20:10</c:v>
                </c:pt>
              </c:strCache>
            </c:strRef>
          </c:cat>
          <c:val>
            <c:numRef>
              <c:f>'Dados Processamento'!$D$4:$D$325</c:f>
              <c:numCache>
                <c:formatCode>General</c:formatCode>
                <c:ptCount val="3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E7E-43A4-A9FE-305DDCB9D9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7534063"/>
        <c:axId val="477467919"/>
      </c:lineChart>
      <c:catAx>
        <c:axId val="4774841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%"/>
                <a:lumOff val="85%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lang="en-US" sz="1600" b="0" i="0" u="none" strike="noStrike" kern="1200" baseline="0%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77463343"/>
        <c:crosses val="autoZero"/>
        <c:auto val="1"/>
        <c:lblAlgn val="ctr"/>
        <c:lblOffset val="100"/>
        <c:noMultiLvlLbl val="0"/>
      </c:catAx>
      <c:valAx>
        <c:axId val="477463343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%"/>
                  <a:lumOff val="85%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600" b="0" i="0" u="none" strike="noStrike" kern="1200" baseline="0%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 % User Time</a:t>
                </a:r>
              </a:p>
            </c:rich>
          </c:tx>
          <c:layout>
            <c:manualLayout>
              <c:xMode val="edge"/>
              <c:yMode val="edge"/>
              <c:x val="3.3333333333333333E-2"/>
              <c:y val="0.356742125984252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600" b="0" i="0" u="none" strike="noStrike" kern="1200" baseline="0%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600" b="0" i="0" u="none" strike="noStrike" kern="1200" baseline="0%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77484143"/>
        <c:crosses val="autoZero"/>
        <c:crossBetween val="between"/>
      </c:valAx>
      <c:valAx>
        <c:axId val="477467919"/>
        <c:scaling>
          <c:orientation val="minMax"/>
          <c:max val="1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600" b="0" i="0" u="none" strike="noStrike" kern="1200" baseline="0%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 % Processor 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600" b="0" i="0" u="none" strike="noStrike" kern="1200" baseline="0%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600" b="0" i="0" u="none" strike="noStrike" kern="1200" baseline="0%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77534063"/>
        <c:crosses val="max"/>
        <c:crossBetween val="between"/>
      </c:valAx>
      <c:catAx>
        <c:axId val="4775340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7746791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0" i="0" u="none" strike="noStrike" kern="1200" baseline="0%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sz="1600" b="0" i="0" u="none" strike="noStrike" kern="1200" baseline="0%">
          <a:solidFill>
            <a:schemeClr val="tx1"/>
          </a:solidFill>
          <a:latin typeface="+mn-lt"/>
          <a:ea typeface="+mn-ea"/>
          <a:cs typeface="+mn-cs"/>
        </a:defRPr>
      </a:pPr>
      <a:endParaRPr lang="pt-B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purl.oclc.org/ooxml/drawingml/chart" xmlns:a="http://purl.oclc.org/ooxml/drawingml/main" xmlns:r="http://purl.oclc.org/ooxml/officeDocument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[APSPOS30601Q_resultados.xlsx]Memória disponivel!Tabela dinâmica16</c:name>
    <c:fmtId val="4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areaChart>
        <c:grouping val="stacked"/>
        <c:varyColors val="0"/>
        <c:ser>
          <c:idx val="0"/>
          <c:order val="0"/>
          <c:tx>
            <c:strRef>
              <c:f>'Memória disponivel'!$B$3</c:f>
              <c:strCache>
                <c:ptCount val="1"/>
                <c:pt idx="0">
                  <c:v>% Memória Disponivel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cat>
            <c:strRef>
              <c:f>'Memória disponivel'!$A$4:$A$325</c:f>
              <c:strCache>
                <c:ptCount val="321"/>
                <c:pt idx="0">
                  <c:v>14:50</c:v>
                </c:pt>
                <c:pt idx="1">
                  <c:v>14:51</c:v>
                </c:pt>
                <c:pt idx="2">
                  <c:v>14:52</c:v>
                </c:pt>
                <c:pt idx="3">
                  <c:v>14:53</c:v>
                </c:pt>
                <c:pt idx="4">
                  <c:v>14:54</c:v>
                </c:pt>
                <c:pt idx="5">
                  <c:v>14:55</c:v>
                </c:pt>
                <c:pt idx="6">
                  <c:v>14:56</c:v>
                </c:pt>
                <c:pt idx="7">
                  <c:v>14:57</c:v>
                </c:pt>
                <c:pt idx="8">
                  <c:v>14:58</c:v>
                </c:pt>
                <c:pt idx="9">
                  <c:v>14:59</c:v>
                </c:pt>
                <c:pt idx="10">
                  <c:v>15:00</c:v>
                </c:pt>
                <c:pt idx="11">
                  <c:v>15:01</c:v>
                </c:pt>
                <c:pt idx="12">
                  <c:v>15:02</c:v>
                </c:pt>
                <c:pt idx="13">
                  <c:v>15:03</c:v>
                </c:pt>
                <c:pt idx="14">
                  <c:v>15:04</c:v>
                </c:pt>
                <c:pt idx="15">
                  <c:v>15:05</c:v>
                </c:pt>
                <c:pt idx="16">
                  <c:v>15:06</c:v>
                </c:pt>
                <c:pt idx="17">
                  <c:v>15:07</c:v>
                </c:pt>
                <c:pt idx="18">
                  <c:v>15:08</c:v>
                </c:pt>
                <c:pt idx="19">
                  <c:v>15:09</c:v>
                </c:pt>
                <c:pt idx="20">
                  <c:v>15:10</c:v>
                </c:pt>
                <c:pt idx="21">
                  <c:v>15:11</c:v>
                </c:pt>
                <c:pt idx="22">
                  <c:v>15:12</c:v>
                </c:pt>
                <c:pt idx="23">
                  <c:v>15:13</c:v>
                </c:pt>
                <c:pt idx="24">
                  <c:v>15:14</c:v>
                </c:pt>
                <c:pt idx="25">
                  <c:v>15:15</c:v>
                </c:pt>
                <c:pt idx="26">
                  <c:v>15:16</c:v>
                </c:pt>
                <c:pt idx="27">
                  <c:v>15:17</c:v>
                </c:pt>
                <c:pt idx="28">
                  <c:v>15:18</c:v>
                </c:pt>
                <c:pt idx="29">
                  <c:v>15:19</c:v>
                </c:pt>
                <c:pt idx="30">
                  <c:v>15:20</c:v>
                </c:pt>
                <c:pt idx="31">
                  <c:v>15:21</c:v>
                </c:pt>
                <c:pt idx="32">
                  <c:v>15:22</c:v>
                </c:pt>
                <c:pt idx="33">
                  <c:v>15:23</c:v>
                </c:pt>
                <c:pt idx="34">
                  <c:v>15:24</c:v>
                </c:pt>
                <c:pt idx="35">
                  <c:v>15:25</c:v>
                </c:pt>
                <c:pt idx="36">
                  <c:v>15:26</c:v>
                </c:pt>
                <c:pt idx="37">
                  <c:v>15:27</c:v>
                </c:pt>
                <c:pt idx="38">
                  <c:v>15:28</c:v>
                </c:pt>
                <c:pt idx="39">
                  <c:v>15:29</c:v>
                </c:pt>
                <c:pt idx="40">
                  <c:v>15:30</c:v>
                </c:pt>
                <c:pt idx="41">
                  <c:v>15:31</c:v>
                </c:pt>
                <c:pt idx="42">
                  <c:v>15:32</c:v>
                </c:pt>
                <c:pt idx="43">
                  <c:v>15:33</c:v>
                </c:pt>
                <c:pt idx="44">
                  <c:v>15:34</c:v>
                </c:pt>
                <c:pt idx="45">
                  <c:v>15:35</c:v>
                </c:pt>
                <c:pt idx="46">
                  <c:v>15:36</c:v>
                </c:pt>
                <c:pt idx="47">
                  <c:v>15:37</c:v>
                </c:pt>
                <c:pt idx="48">
                  <c:v>15:38</c:v>
                </c:pt>
                <c:pt idx="49">
                  <c:v>15:39</c:v>
                </c:pt>
                <c:pt idx="50">
                  <c:v>15:40</c:v>
                </c:pt>
                <c:pt idx="51">
                  <c:v>15:41</c:v>
                </c:pt>
                <c:pt idx="52">
                  <c:v>15:42</c:v>
                </c:pt>
                <c:pt idx="53">
                  <c:v>15:43</c:v>
                </c:pt>
                <c:pt idx="54">
                  <c:v>15:44</c:v>
                </c:pt>
                <c:pt idx="55">
                  <c:v>15:45</c:v>
                </c:pt>
                <c:pt idx="56">
                  <c:v>15:46</c:v>
                </c:pt>
                <c:pt idx="57">
                  <c:v>15:47</c:v>
                </c:pt>
                <c:pt idx="58">
                  <c:v>15:48</c:v>
                </c:pt>
                <c:pt idx="59">
                  <c:v>15:49</c:v>
                </c:pt>
                <c:pt idx="60">
                  <c:v>15:50</c:v>
                </c:pt>
                <c:pt idx="61">
                  <c:v>15:51</c:v>
                </c:pt>
                <c:pt idx="62">
                  <c:v>15:52</c:v>
                </c:pt>
                <c:pt idx="63">
                  <c:v>15:53</c:v>
                </c:pt>
                <c:pt idx="64">
                  <c:v>15:54</c:v>
                </c:pt>
                <c:pt idx="65">
                  <c:v>15:55</c:v>
                </c:pt>
                <c:pt idx="66">
                  <c:v>15:56</c:v>
                </c:pt>
                <c:pt idx="67">
                  <c:v>15:57</c:v>
                </c:pt>
                <c:pt idx="68">
                  <c:v>15:58</c:v>
                </c:pt>
                <c:pt idx="69">
                  <c:v>15:59</c:v>
                </c:pt>
                <c:pt idx="70">
                  <c:v>16:00</c:v>
                </c:pt>
                <c:pt idx="71">
                  <c:v>16:01</c:v>
                </c:pt>
                <c:pt idx="72">
                  <c:v>16:02</c:v>
                </c:pt>
                <c:pt idx="73">
                  <c:v>16:03</c:v>
                </c:pt>
                <c:pt idx="74">
                  <c:v>16:04</c:v>
                </c:pt>
                <c:pt idx="75">
                  <c:v>16:05</c:v>
                </c:pt>
                <c:pt idx="76">
                  <c:v>16:06</c:v>
                </c:pt>
                <c:pt idx="77">
                  <c:v>16:07</c:v>
                </c:pt>
                <c:pt idx="78">
                  <c:v>16:08</c:v>
                </c:pt>
                <c:pt idx="79">
                  <c:v>16:09</c:v>
                </c:pt>
                <c:pt idx="80">
                  <c:v>16:10</c:v>
                </c:pt>
                <c:pt idx="81">
                  <c:v>16:11</c:v>
                </c:pt>
                <c:pt idx="82">
                  <c:v>16:12</c:v>
                </c:pt>
                <c:pt idx="83">
                  <c:v>16:13</c:v>
                </c:pt>
                <c:pt idx="84">
                  <c:v>16:14</c:v>
                </c:pt>
                <c:pt idx="85">
                  <c:v>16:15</c:v>
                </c:pt>
                <c:pt idx="86">
                  <c:v>16:16</c:v>
                </c:pt>
                <c:pt idx="87">
                  <c:v>16:17</c:v>
                </c:pt>
                <c:pt idx="88">
                  <c:v>16:18</c:v>
                </c:pt>
                <c:pt idx="89">
                  <c:v>16:19</c:v>
                </c:pt>
                <c:pt idx="90">
                  <c:v>16:20</c:v>
                </c:pt>
                <c:pt idx="91">
                  <c:v>16:21</c:v>
                </c:pt>
                <c:pt idx="92">
                  <c:v>16:22</c:v>
                </c:pt>
                <c:pt idx="93">
                  <c:v>16:23</c:v>
                </c:pt>
                <c:pt idx="94">
                  <c:v>16:24</c:v>
                </c:pt>
                <c:pt idx="95">
                  <c:v>16:25</c:v>
                </c:pt>
                <c:pt idx="96">
                  <c:v>16:26</c:v>
                </c:pt>
                <c:pt idx="97">
                  <c:v>16:27</c:v>
                </c:pt>
                <c:pt idx="98">
                  <c:v>16:28</c:v>
                </c:pt>
                <c:pt idx="99">
                  <c:v>16:29</c:v>
                </c:pt>
                <c:pt idx="100">
                  <c:v>16:30</c:v>
                </c:pt>
                <c:pt idx="101">
                  <c:v>16:31</c:v>
                </c:pt>
                <c:pt idx="102">
                  <c:v>16:32</c:v>
                </c:pt>
                <c:pt idx="103">
                  <c:v>16:33</c:v>
                </c:pt>
                <c:pt idx="104">
                  <c:v>16:34</c:v>
                </c:pt>
                <c:pt idx="105">
                  <c:v>16:35</c:v>
                </c:pt>
                <c:pt idx="106">
                  <c:v>16:36</c:v>
                </c:pt>
                <c:pt idx="107">
                  <c:v>16:37</c:v>
                </c:pt>
                <c:pt idx="108">
                  <c:v>16:38</c:v>
                </c:pt>
                <c:pt idx="109">
                  <c:v>16:39</c:v>
                </c:pt>
                <c:pt idx="110">
                  <c:v>16:40</c:v>
                </c:pt>
                <c:pt idx="111">
                  <c:v>16:41</c:v>
                </c:pt>
                <c:pt idx="112">
                  <c:v>16:42</c:v>
                </c:pt>
                <c:pt idx="113">
                  <c:v>16:43</c:v>
                </c:pt>
                <c:pt idx="114">
                  <c:v>16:44</c:v>
                </c:pt>
                <c:pt idx="115">
                  <c:v>16:45</c:v>
                </c:pt>
                <c:pt idx="116">
                  <c:v>16:46</c:v>
                </c:pt>
                <c:pt idx="117">
                  <c:v>16:47</c:v>
                </c:pt>
                <c:pt idx="118">
                  <c:v>16:48</c:v>
                </c:pt>
                <c:pt idx="119">
                  <c:v>16:49</c:v>
                </c:pt>
                <c:pt idx="120">
                  <c:v>16:50</c:v>
                </c:pt>
                <c:pt idx="121">
                  <c:v>16:51</c:v>
                </c:pt>
                <c:pt idx="122">
                  <c:v>16:52</c:v>
                </c:pt>
                <c:pt idx="123">
                  <c:v>16:53</c:v>
                </c:pt>
                <c:pt idx="124">
                  <c:v>16:54</c:v>
                </c:pt>
                <c:pt idx="125">
                  <c:v>16:55</c:v>
                </c:pt>
                <c:pt idx="126">
                  <c:v>16:56</c:v>
                </c:pt>
                <c:pt idx="127">
                  <c:v>16:57</c:v>
                </c:pt>
                <c:pt idx="128">
                  <c:v>16:58</c:v>
                </c:pt>
                <c:pt idx="129">
                  <c:v>16:59</c:v>
                </c:pt>
                <c:pt idx="130">
                  <c:v>17:00</c:v>
                </c:pt>
                <c:pt idx="131">
                  <c:v>17:01</c:v>
                </c:pt>
                <c:pt idx="132">
                  <c:v>17:02</c:v>
                </c:pt>
                <c:pt idx="133">
                  <c:v>17:03</c:v>
                </c:pt>
                <c:pt idx="134">
                  <c:v>17:04</c:v>
                </c:pt>
                <c:pt idx="135">
                  <c:v>17:05</c:v>
                </c:pt>
                <c:pt idx="136">
                  <c:v>17:06</c:v>
                </c:pt>
                <c:pt idx="137">
                  <c:v>17:07</c:v>
                </c:pt>
                <c:pt idx="138">
                  <c:v>17:08</c:v>
                </c:pt>
                <c:pt idx="139">
                  <c:v>17:09</c:v>
                </c:pt>
                <c:pt idx="140">
                  <c:v>17:10</c:v>
                </c:pt>
                <c:pt idx="141">
                  <c:v>17:11</c:v>
                </c:pt>
                <c:pt idx="142">
                  <c:v>17:12</c:v>
                </c:pt>
                <c:pt idx="143">
                  <c:v>17:13</c:v>
                </c:pt>
                <c:pt idx="144">
                  <c:v>17:14</c:v>
                </c:pt>
                <c:pt idx="145">
                  <c:v>17:15</c:v>
                </c:pt>
                <c:pt idx="146">
                  <c:v>17:16</c:v>
                </c:pt>
                <c:pt idx="147">
                  <c:v>17:17</c:v>
                </c:pt>
                <c:pt idx="148">
                  <c:v>17:18</c:v>
                </c:pt>
                <c:pt idx="149">
                  <c:v>17:19</c:v>
                </c:pt>
                <c:pt idx="150">
                  <c:v>17:20</c:v>
                </c:pt>
                <c:pt idx="151">
                  <c:v>17:21</c:v>
                </c:pt>
                <c:pt idx="152">
                  <c:v>17:22</c:v>
                </c:pt>
                <c:pt idx="153">
                  <c:v>17:23</c:v>
                </c:pt>
                <c:pt idx="154">
                  <c:v>17:24</c:v>
                </c:pt>
                <c:pt idx="155">
                  <c:v>17:25</c:v>
                </c:pt>
                <c:pt idx="156">
                  <c:v>17:26</c:v>
                </c:pt>
                <c:pt idx="157">
                  <c:v>17:27</c:v>
                </c:pt>
                <c:pt idx="158">
                  <c:v>17:28</c:v>
                </c:pt>
                <c:pt idx="159">
                  <c:v>17:29</c:v>
                </c:pt>
                <c:pt idx="160">
                  <c:v>17:30</c:v>
                </c:pt>
                <c:pt idx="161">
                  <c:v>17:31</c:v>
                </c:pt>
                <c:pt idx="162">
                  <c:v>17:32</c:v>
                </c:pt>
                <c:pt idx="163">
                  <c:v>17:33</c:v>
                </c:pt>
                <c:pt idx="164">
                  <c:v>17:34</c:v>
                </c:pt>
                <c:pt idx="165">
                  <c:v>17:35</c:v>
                </c:pt>
                <c:pt idx="166">
                  <c:v>17:36</c:v>
                </c:pt>
                <c:pt idx="167">
                  <c:v>17:37</c:v>
                </c:pt>
                <c:pt idx="168">
                  <c:v>17:38</c:v>
                </c:pt>
                <c:pt idx="169">
                  <c:v>17:39</c:v>
                </c:pt>
                <c:pt idx="170">
                  <c:v>17:40</c:v>
                </c:pt>
                <c:pt idx="171">
                  <c:v>17:41</c:v>
                </c:pt>
                <c:pt idx="172">
                  <c:v>17:42</c:v>
                </c:pt>
                <c:pt idx="173">
                  <c:v>17:43</c:v>
                </c:pt>
                <c:pt idx="174">
                  <c:v>17:44</c:v>
                </c:pt>
                <c:pt idx="175">
                  <c:v>17:45</c:v>
                </c:pt>
                <c:pt idx="176">
                  <c:v>17:46</c:v>
                </c:pt>
                <c:pt idx="177">
                  <c:v>17:47</c:v>
                </c:pt>
                <c:pt idx="178">
                  <c:v>17:48</c:v>
                </c:pt>
                <c:pt idx="179">
                  <c:v>17:49</c:v>
                </c:pt>
                <c:pt idx="180">
                  <c:v>17:50</c:v>
                </c:pt>
                <c:pt idx="181">
                  <c:v>17:51</c:v>
                </c:pt>
                <c:pt idx="182">
                  <c:v>17:52</c:v>
                </c:pt>
                <c:pt idx="183">
                  <c:v>17:53</c:v>
                </c:pt>
                <c:pt idx="184">
                  <c:v>17:54</c:v>
                </c:pt>
                <c:pt idx="185">
                  <c:v>17:55</c:v>
                </c:pt>
                <c:pt idx="186">
                  <c:v>17:56</c:v>
                </c:pt>
                <c:pt idx="187">
                  <c:v>17:57</c:v>
                </c:pt>
                <c:pt idx="188">
                  <c:v>17:58</c:v>
                </c:pt>
                <c:pt idx="189">
                  <c:v>17:59</c:v>
                </c:pt>
                <c:pt idx="190">
                  <c:v>18:00</c:v>
                </c:pt>
                <c:pt idx="191">
                  <c:v>18:01</c:v>
                </c:pt>
                <c:pt idx="192">
                  <c:v>18:02</c:v>
                </c:pt>
                <c:pt idx="193">
                  <c:v>18:03</c:v>
                </c:pt>
                <c:pt idx="194">
                  <c:v>18:04</c:v>
                </c:pt>
                <c:pt idx="195">
                  <c:v>18:05</c:v>
                </c:pt>
                <c:pt idx="196">
                  <c:v>18:06</c:v>
                </c:pt>
                <c:pt idx="197">
                  <c:v>18:07</c:v>
                </c:pt>
                <c:pt idx="198">
                  <c:v>18:08</c:v>
                </c:pt>
                <c:pt idx="199">
                  <c:v>18:09</c:v>
                </c:pt>
                <c:pt idx="200">
                  <c:v>18:10</c:v>
                </c:pt>
                <c:pt idx="201">
                  <c:v>18:11</c:v>
                </c:pt>
                <c:pt idx="202">
                  <c:v>18:12</c:v>
                </c:pt>
                <c:pt idx="203">
                  <c:v>18:13</c:v>
                </c:pt>
                <c:pt idx="204">
                  <c:v>18:14</c:v>
                </c:pt>
                <c:pt idx="205">
                  <c:v>18:15</c:v>
                </c:pt>
                <c:pt idx="206">
                  <c:v>18:16</c:v>
                </c:pt>
                <c:pt idx="207">
                  <c:v>18:17</c:v>
                </c:pt>
                <c:pt idx="208">
                  <c:v>18:18</c:v>
                </c:pt>
                <c:pt idx="209">
                  <c:v>18:19</c:v>
                </c:pt>
                <c:pt idx="210">
                  <c:v>18:20</c:v>
                </c:pt>
                <c:pt idx="211">
                  <c:v>18:21</c:v>
                </c:pt>
                <c:pt idx="212">
                  <c:v>18:22</c:v>
                </c:pt>
                <c:pt idx="213">
                  <c:v>18:23</c:v>
                </c:pt>
                <c:pt idx="214">
                  <c:v>18:24</c:v>
                </c:pt>
                <c:pt idx="215">
                  <c:v>18:25</c:v>
                </c:pt>
                <c:pt idx="216">
                  <c:v>18:26</c:v>
                </c:pt>
                <c:pt idx="217">
                  <c:v>18:27</c:v>
                </c:pt>
                <c:pt idx="218">
                  <c:v>18:28</c:v>
                </c:pt>
                <c:pt idx="219">
                  <c:v>18:29</c:v>
                </c:pt>
                <c:pt idx="220">
                  <c:v>18:30</c:v>
                </c:pt>
                <c:pt idx="221">
                  <c:v>18:31</c:v>
                </c:pt>
                <c:pt idx="222">
                  <c:v>18:32</c:v>
                </c:pt>
                <c:pt idx="223">
                  <c:v>18:33</c:v>
                </c:pt>
                <c:pt idx="224">
                  <c:v>18:34</c:v>
                </c:pt>
                <c:pt idx="225">
                  <c:v>18:35</c:v>
                </c:pt>
                <c:pt idx="226">
                  <c:v>18:36</c:v>
                </c:pt>
                <c:pt idx="227">
                  <c:v>18:37</c:v>
                </c:pt>
                <c:pt idx="228">
                  <c:v>18:38</c:v>
                </c:pt>
                <c:pt idx="229">
                  <c:v>18:39</c:v>
                </c:pt>
                <c:pt idx="230">
                  <c:v>18:40</c:v>
                </c:pt>
                <c:pt idx="231">
                  <c:v>18:41</c:v>
                </c:pt>
                <c:pt idx="232">
                  <c:v>18:42</c:v>
                </c:pt>
                <c:pt idx="233">
                  <c:v>18:43</c:v>
                </c:pt>
                <c:pt idx="234">
                  <c:v>18:44</c:v>
                </c:pt>
                <c:pt idx="235">
                  <c:v>18:45</c:v>
                </c:pt>
                <c:pt idx="236">
                  <c:v>18:46</c:v>
                </c:pt>
                <c:pt idx="237">
                  <c:v>18:47</c:v>
                </c:pt>
                <c:pt idx="238">
                  <c:v>18:48</c:v>
                </c:pt>
                <c:pt idx="239">
                  <c:v>18:49</c:v>
                </c:pt>
                <c:pt idx="240">
                  <c:v>18:50</c:v>
                </c:pt>
                <c:pt idx="241">
                  <c:v>18:51</c:v>
                </c:pt>
                <c:pt idx="242">
                  <c:v>18:52</c:v>
                </c:pt>
                <c:pt idx="243">
                  <c:v>18:53</c:v>
                </c:pt>
                <c:pt idx="244">
                  <c:v>18:54</c:v>
                </c:pt>
                <c:pt idx="245">
                  <c:v>18:55</c:v>
                </c:pt>
                <c:pt idx="246">
                  <c:v>18:56</c:v>
                </c:pt>
                <c:pt idx="247">
                  <c:v>18:57</c:v>
                </c:pt>
                <c:pt idx="248">
                  <c:v>18:58</c:v>
                </c:pt>
                <c:pt idx="249">
                  <c:v>18:59</c:v>
                </c:pt>
                <c:pt idx="250">
                  <c:v>19:00</c:v>
                </c:pt>
                <c:pt idx="251">
                  <c:v>19:01</c:v>
                </c:pt>
                <c:pt idx="252">
                  <c:v>19:02</c:v>
                </c:pt>
                <c:pt idx="253">
                  <c:v>19:03</c:v>
                </c:pt>
                <c:pt idx="254">
                  <c:v>19:04</c:v>
                </c:pt>
                <c:pt idx="255">
                  <c:v>19:05</c:v>
                </c:pt>
                <c:pt idx="256">
                  <c:v>19:06</c:v>
                </c:pt>
                <c:pt idx="257">
                  <c:v>19:07</c:v>
                </c:pt>
                <c:pt idx="258">
                  <c:v>19:08</c:v>
                </c:pt>
                <c:pt idx="259">
                  <c:v>19:09</c:v>
                </c:pt>
                <c:pt idx="260">
                  <c:v>19:10</c:v>
                </c:pt>
                <c:pt idx="261">
                  <c:v>19:11</c:v>
                </c:pt>
                <c:pt idx="262">
                  <c:v>19:12</c:v>
                </c:pt>
                <c:pt idx="263">
                  <c:v>19:13</c:v>
                </c:pt>
                <c:pt idx="264">
                  <c:v>19:14</c:v>
                </c:pt>
                <c:pt idx="265">
                  <c:v>19:15</c:v>
                </c:pt>
                <c:pt idx="266">
                  <c:v>19:16</c:v>
                </c:pt>
                <c:pt idx="267">
                  <c:v>19:17</c:v>
                </c:pt>
                <c:pt idx="268">
                  <c:v>19:18</c:v>
                </c:pt>
                <c:pt idx="269">
                  <c:v>19:19</c:v>
                </c:pt>
                <c:pt idx="270">
                  <c:v>19:20</c:v>
                </c:pt>
                <c:pt idx="271">
                  <c:v>19:21</c:v>
                </c:pt>
                <c:pt idx="272">
                  <c:v>19:22</c:v>
                </c:pt>
                <c:pt idx="273">
                  <c:v>19:23</c:v>
                </c:pt>
                <c:pt idx="274">
                  <c:v>19:24</c:v>
                </c:pt>
                <c:pt idx="275">
                  <c:v>19:25</c:v>
                </c:pt>
                <c:pt idx="276">
                  <c:v>19:26</c:v>
                </c:pt>
                <c:pt idx="277">
                  <c:v>19:27</c:v>
                </c:pt>
                <c:pt idx="278">
                  <c:v>19:28</c:v>
                </c:pt>
                <c:pt idx="279">
                  <c:v>19:29</c:v>
                </c:pt>
                <c:pt idx="280">
                  <c:v>19:30</c:v>
                </c:pt>
                <c:pt idx="281">
                  <c:v>19:31</c:v>
                </c:pt>
                <c:pt idx="282">
                  <c:v>19:32</c:v>
                </c:pt>
                <c:pt idx="283">
                  <c:v>19:33</c:v>
                </c:pt>
                <c:pt idx="284">
                  <c:v>19:34</c:v>
                </c:pt>
                <c:pt idx="285">
                  <c:v>19:35</c:v>
                </c:pt>
                <c:pt idx="286">
                  <c:v>19:36</c:v>
                </c:pt>
                <c:pt idx="287">
                  <c:v>19:37</c:v>
                </c:pt>
                <c:pt idx="288">
                  <c:v>19:38</c:v>
                </c:pt>
                <c:pt idx="289">
                  <c:v>19:39</c:v>
                </c:pt>
                <c:pt idx="290">
                  <c:v>19:40</c:v>
                </c:pt>
                <c:pt idx="291">
                  <c:v>19:41</c:v>
                </c:pt>
                <c:pt idx="292">
                  <c:v>19:42</c:v>
                </c:pt>
                <c:pt idx="293">
                  <c:v>19:43</c:v>
                </c:pt>
                <c:pt idx="294">
                  <c:v>19:44</c:v>
                </c:pt>
                <c:pt idx="295">
                  <c:v>19:45</c:v>
                </c:pt>
                <c:pt idx="296">
                  <c:v>19:46</c:v>
                </c:pt>
                <c:pt idx="297">
                  <c:v>19:47</c:v>
                </c:pt>
                <c:pt idx="298">
                  <c:v>19:48</c:v>
                </c:pt>
                <c:pt idx="299">
                  <c:v>19:49</c:v>
                </c:pt>
                <c:pt idx="300">
                  <c:v>19:50</c:v>
                </c:pt>
                <c:pt idx="301">
                  <c:v>19:51</c:v>
                </c:pt>
                <c:pt idx="302">
                  <c:v>19:52</c:v>
                </c:pt>
                <c:pt idx="303">
                  <c:v>19:53</c:v>
                </c:pt>
                <c:pt idx="304">
                  <c:v>19:54</c:v>
                </c:pt>
                <c:pt idx="305">
                  <c:v>19:55</c:v>
                </c:pt>
                <c:pt idx="306">
                  <c:v>19:56</c:v>
                </c:pt>
                <c:pt idx="307">
                  <c:v>19:57</c:v>
                </c:pt>
                <c:pt idx="308">
                  <c:v>19:58</c:v>
                </c:pt>
                <c:pt idx="309">
                  <c:v>19:59</c:v>
                </c:pt>
                <c:pt idx="310">
                  <c:v>20:00</c:v>
                </c:pt>
                <c:pt idx="311">
                  <c:v>20:01</c:v>
                </c:pt>
                <c:pt idx="312">
                  <c:v>20:02</c:v>
                </c:pt>
                <c:pt idx="313">
                  <c:v>20:03</c:v>
                </c:pt>
                <c:pt idx="314">
                  <c:v>20:04</c:v>
                </c:pt>
                <c:pt idx="315">
                  <c:v>20:05</c:v>
                </c:pt>
                <c:pt idx="316">
                  <c:v>20:06</c:v>
                </c:pt>
                <c:pt idx="317">
                  <c:v>20:07</c:v>
                </c:pt>
                <c:pt idx="318">
                  <c:v>20:08</c:v>
                </c:pt>
                <c:pt idx="319">
                  <c:v>20:09</c:v>
                </c:pt>
                <c:pt idx="320">
                  <c:v>20:10</c:v>
                </c:pt>
              </c:strCache>
            </c:strRef>
          </c:cat>
          <c:val>
            <c:numRef>
              <c:f>'Memória disponivel'!$B$4:$B$325</c:f>
              <c:numCache>
                <c:formatCode>General</c:formatCode>
                <c:ptCount val="321"/>
                <c:pt idx="0">
                  <c:v>0.74086914062499998</c:v>
                </c:pt>
                <c:pt idx="1">
                  <c:v>0.74150390624999996</c:v>
                </c:pt>
                <c:pt idx="2">
                  <c:v>0.74165039062500004</c:v>
                </c:pt>
                <c:pt idx="3">
                  <c:v>0.74179687500000002</c:v>
                </c:pt>
                <c:pt idx="4">
                  <c:v>0.7421875</c:v>
                </c:pt>
                <c:pt idx="5">
                  <c:v>0.74208984374999998</c:v>
                </c:pt>
                <c:pt idx="6">
                  <c:v>0.74101562499999996</c:v>
                </c:pt>
                <c:pt idx="7">
                  <c:v>0.73740234375000002</c:v>
                </c:pt>
                <c:pt idx="8">
                  <c:v>0.73769531249999998</c:v>
                </c:pt>
                <c:pt idx="9">
                  <c:v>0.73569335937500002</c:v>
                </c:pt>
                <c:pt idx="10">
                  <c:v>0.73320312499999996</c:v>
                </c:pt>
                <c:pt idx="11">
                  <c:v>0.73271484374999996</c:v>
                </c:pt>
                <c:pt idx="12">
                  <c:v>0.73334960937500004</c:v>
                </c:pt>
                <c:pt idx="13">
                  <c:v>0.733642578125</c:v>
                </c:pt>
                <c:pt idx="14">
                  <c:v>0.73115234375000004</c:v>
                </c:pt>
                <c:pt idx="15">
                  <c:v>0.73115234375000004</c:v>
                </c:pt>
                <c:pt idx="16">
                  <c:v>0.72993164062500004</c:v>
                </c:pt>
                <c:pt idx="17">
                  <c:v>0.72934570312500002</c:v>
                </c:pt>
                <c:pt idx="18">
                  <c:v>0.728515625</c:v>
                </c:pt>
                <c:pt idx="19">
                  <c:v>0.727294921875</c:v>
                </c:pt>
                <c:pt idx="20">
                  <c:v>0.72636718749999996</c:v>
                </c:pt>
                <c:pt idx="21">
                  <c:v>0.72529296875000004</c:v>
                </c:pt>
                <c:pt idx="22">
                  <c:v>0.724853515625</c:v>
                </c:pt>
                <c:pt idx="23">
                  <c:v>0.72294921874999996</c:v>
                </c:pt>
                <c:pt idx="24">
                  <c:v>0.72275390625000002</c:v>
                </c:pt>
                <c:pt idx="25">
                  <c:v>0.72197265624999996</c:v>
                </c:pt>
                <c:pt idx="26">
                  <c:v>0.719970703125</c:v>
                </c:pt>
                <c:pt idx="27">
                  <c:v>0.71958007812500002</c:v>
                </c:pt>
                <c:pt idx="28">
                  <c:v>0.7177734375</c:v>
                </c:pt>
                <c:pt idx="29">
                  <c:v>0.71762695312500002</c:v>
                </c:pt>
                <c:pt idx="30">
                  <c:v>0.71577148437500004</c:v>
                </c:pt>
                <c:pt idx="31">
                  <c:v>0.71542968750000002</c:v>
                </c:pt>
                <c:pt idx="32">
                  <c:v>0.71279296874999998</c:v>
                </c:pt>
                <c:pt idx="33">
                  <c:v>0.71274414062500002</c:v>
                </c:pt>
                <c:pt idx="34">
                  <c:v>0.711669921875</c:v>
                </c:pt>
                <c:pt idx="35">
                  <c:v>0.71186523437500004</c:v>
                </c:pt>
                <c:pt idx="36">
                  <c:v>0.71098632812499996</c:v>
                </c:pt>
                <c:pt idx="37">
                  <c:v>0.71196289062499996</c:v>
                </c:pt>
                <c:pt idx="38">
                  <c:v>0.71147460937499996</c:v>
                </c:pt>
                <c:pt idx="39">
                  <c:v>0.711181640625</c:v>
                </c:pt>
                <c:pt idx="40">
                  <c:v>0.71025390624999996</c:v>
                </c:pt>
                <c:pt idx="41">
                  <c:v>0.71015625000000004</c:v>
                </c:pt>
                <c:pt idx="42">
                  <c:v>0.710205078125</c:v>
                </c:pt>
                <c:pt idx="43">
                  <c:v>0.70927734374999996</c:v>
                </c:pt>
                <c:pt idx="44">
                  <c:v>0.708984375</c:v>
                </c:pt>
                <c:pt idx="45">
                  <c:v>0.70820312500000004</c:v>
                </c:pt>
                <c:pt idx="46">
                  <c:v>0.70708007812499996</c:v>
                </c:pt>
                <c:pt idx="47">
                  <c:v>0.70732421874999996</c:v>
                </c:pt>
                <c:pt idx="48">
                  <c:v>0.70883789062500002</c:v>
                </c:pt>
                <c:pt idx="49">
                  <c:v>0.70664062500000002</c:v>
                </c:pt>
                <c:pt idx="50">
                  <c:v>0.70708007812499996</c:v>
                </c:pt>
                <c:pt idx="51">
                  <c:v>0.70639648437500002</c:v>
                </c:pt>
                <c:pt idx="52">
                  <c:v>0.70673828125000004</c:v>
                </c:pt>
                <c:pt idx="53">
                  <c:v>0.70527343750000004</c:v>
                </c:pt>
                <c:pt idx="54">
                  <c:v>0.70468750000000002</c:v>
                </c:pt>
                <c:pt idx="55">
                  <c:v>0.70449218749999998</c:v>
                </c:pt>
                <c:pt idx="56">
                  <c:v>0.70405273437500004</c:v>
                </c:pt>
                <c:pt idx="57">
                  <c:v>0.70322265625000002</c:v>
                </c:pt>
                <c:pt idx="58">
                  <c:v>0.70292968749999996</c:v>
                </c:pt>
                <c:pt idx="59">
                  <c:v>0.70317382812499996</c:v>
                </c:pt>
                <c:pt idx="60">
                  <c:v>0.70249023437500002</c:v>
                </c:pt>
                <c:pt idx="61">
                  <c:v>0.70205078124999998</c:v>
                </c:pt>
                <c:pt idx="62">
                  <c:v>0.70053710937500002</c:v>
                </c:pt>
                <c:pt idx="63">
                  <c:v>0.70063476562500004</c:v>
                </c:pt>
                <c:pt idx="64">
                  <c:v>0.7001953125</c:v>
                </c:pt>
                <c:pt idx="65">
                  <c:v>0.69936523437499998</c:v>
                </c:pt>
                <c:pt idx="66">
                  <c:v>0.69980468750000002</c:v>
                </c:pt>
                <c:pt idx="67">
                  <c:v>0.70004882812500002</c:v>
                </c:pt>
                <c:pt idx="68">
                  <c:v>0.69975585937499996</c:v>
                </c:pt>
                <c:pt idx="69">
                  <c:v>0.69912109374999998</c:v>
                </c:pt>
                <c:pt idx="70">
                  <c:v>0.69633789062499996</c:v>
                </c:pt>
                <c:pt idx="71">
                  <c:v>0.69521484374999998</c:v>
                </c:pt>
                <c:pt idx="72">
                  <c:v>0.69516601562500002</c:v>
                </c:pt>
                <c:pt idx="73">
                  <c:v>0.69545898437499998</c:v>
                </c:pt>
                <c:pt idx="74">
                  <c:v>0.69731445312499996</c:v>
                </c:pt>
                <c:pt idx="75">
                  <c:v>0.6953125</c:v>
                </c:pt>
                <c:pt idx="76">
                  <c:v>0.69418945312500002</c:v>
                </c:pt>
                <c:pt idx="77">
                  <c:v>0.694091796875</c:v>
                </c:pt>
                <c:pt idx="78">
                  <c:v>0.69374999999999998</c:v>
                </c:pt>
                <c:pt idx="79">
                  <c:v>0.69374999999999998</c:v>
                </c:pt>
                <c:pt idx="80">
                  <c:v>0.69340820312499996</c:v>
                </c:pt>
                <c:pt idx="81">
                  <c:v>0.69287109375</c:v>
                </c:pt>
                <c:pt idx="82">
                  <c:v>0.69272460937500002</c:v>
                </c:pt>
                <c:pt idx="83">
                  <c:v>0.69248046875000002</c:v>
                </c:pt>
                <c:pt idx="84">
                  <c:v>0.69218749999999996</c:v>
                </c:pt>
                <c:pt idx="85">
                  <c:v>0.69135742187500004</c:v>
                </c:pt>
                <c:pt idx="86">
                  <c:v>0.69062500000000004</c:v>
                </c:pt>
                <c:pt idx="87">
                  <c:v>0.69086914062500004</c:v>
                </c:pt>
                <c:pt idx="88">
                  <c:v>0.69047851562499996</c:v>
                </c:pt>
                <c:pt idx="89">
                  <c:v>0.69023437499999996</c:v>
                </c:pt>
                <c:pt idx="90">
                  <c:v>0.69003906250000002</c:v>
                </c:pt>
                <c:pt idx="91">
                  <c:v>0.68959960937499998</c:v>
                </c:pt>
                <c:pt idx="92">
                  <c:v>0.68896484375</c:v>
                </c:pt>
                <c:pt idx="93">
                  <c:v>0.688720703125</c:v>
                </c:pt>
                <c:pt idx="94">
                  <c:v>0.68852539062499996</c:v>
                </c:pt>
                <c:pt idx="95">
                  <c:v>0.68779296874999996</c:v>
                </c:pt>
                <c:pt idx="96">
                  <c:v>0.68740234374999998</c:v>
                </c:pt>
                <c:pt idx="97">
                  <c:v>0.68745117187500004</c:v>
                </c:pt>
                <c:pt idx="98">
                  <c:v>0.68735351562500002</c:v>
                </c:pt>
                <c:pt idx="99">
                  <c:v>0.68715820312499998</c:v>
                </c:pt>
                <c:pt idx="100">
                  <c:v>0.686279296875</c:v>
                </c:pt>
                <c:pt idx="101">
                  <c:v>0.68515625000000002</c:v>
                </c:pt>
                <c:pt idx="102">
                  <c:v>0.68520507812499998</c:v>
                </c:pt>
                <c:pt idx="103">
                  <c:v>0.68520507812499998</c:v>
                </c:pt>
                <c:pt idx="104">
                  <c:v>0.68476562500000004</c:v>
                </c:pt>
                <c:pt idx="105">
                  <c:v>0.68442382812500002</c:v>
                </c:pt>
                <c:pt idx="106">
                  <c:v>0.68388671874999996</c:v>
                </c:pt>
                <c:pt idx="107">
                  <c:v>0.68378906250000004</c:v>
                </c:pt>
                <c:pt idx="108">
                  <c:v>0.68354492187500004</c:v>
                </c:pt>
                <c:pt idx="109">
                  <c:v>0.68344726562500002</c:v>
                </c:pt>
                <c:pt idx="110">
                  <c:v>0.68295898437500002</c:v>
                </c:pt>
                <c:pt idx="111">
                  <c:v>0.68271484375000002</c:v>
                </c:pt>
                <c:pt idx="112">
                  <c:v>0.68227539062499998</c:v>
                </c:pt>
                <c:pt idx="113">
                  <c:v>0.68208007812500004</c:v>
                </c:pt>
                <c:pt idx="114">
                  <c:v>0.681884765625</c:v>
                </c:pt>
                <c:pt idx="115">
                  <c:v>0.68100585937500002</c:v>
                </c:pt>
                <c:pt idx="116">
                  <c:v>0.68022460937499996</c:v>
                </c:pt>
                <c:pt idx="117">
                  <c:v>0.68027343750000002</c:v>
                </c:pt>
                <c:pt idx="118">
                  <c:v>0.67973632812499996</c:v>
                </c:pt>
                <c:pt idx="119">
                  <c:v>0.67973632812499996</c:v>
                </c:pt>
                <c:pt idx="120">
                  <c:v>0.67934570312499998</c:v>
                </c:pt>
                <c:pt idx="121">
                  <c:v>0.67807617187500002</c:v>
                </c:pt>
                <c:pt idx="122">
                  <c:v>0.677978515625</c:v>
                </c:pt>
                <c:pt idx="123">
                  <c:v>0.67802734374999996</c:v>
                </c:pt>
                <c:pt idx="124">
                  <c:v>0.677734375</c:v>
                </c:pt>
                <c:pt idx="125">
                  <c:v>0.67729492187499996</c:v>
                </c:pt>
                <c:pt idx="126">
                  <c:v>0.67695312500000004</c:v>
                </c:pt>
                <c:pt idx="127">
                  <c:v>0.67705078124999996</c:v>
                </c:pt>
                <c:pt idx="128">
                  <c:v>0.67685546875000002</c:v>
                </c:pt>
                <c:pt idx="129">
                  <c:v>0.67607421874999996</c:v>
                </c:pt>
                <c:pt idx="130">
                  <c:v>0.67607421874999996</c:v>
                </c:pt>
                <c:pt idx="131">
                  <c:v>0.67495117187499998</c:v>
                </c:pt>
                <c:pt idx="132">
                  <c:v>0.67500000000000004</c:v>
                </c:pt>
                <c:pt idx="133">
                  <c:v>0.67465820312500002</c:v>
                </c:pt>
                <c:pt idx="134">
                  <c:v>0.67451171875000004</c:v>
                </c:pt>
                <c:pt idx="135">
                  <c:v>0.67246093750000002</c:v>
                </c:pt>
                <c:pt idx="136">
                  <c:v>0.67197265625000002</c:v>
                </c:pt>
                <c:pt idx="137">
                  <c:v>0.67221679687500002</c:v>
                </c:pt>
                <c:pt idx="138">
                  <c:v>0.67158203125000004</c:v>
                </c:pt>
                <c:pt idx="139">
                  <c:v>0.67124023437500002</c:v>
                </c:pt>
                <c:pt idx="140">
                  <c:v>0.67075195312500002</c:v>
                </c:pt>
                <c:pt idx="141">
                  <c:v>0.66987304687500004</c:v>
                </c:pt>
                <c:pt idx="142">
                  <c:v>0.67011718750000004</c:v>
                </c:pt>
                <c:pt idx="143">
                  <c:v>0.66972656249999996</c:v>
                </c:pt>
                <c:pt idx="144">
                  <c:v>0.66943359375</c:v>
                </c:pt>
                <c:pt idx="145">
                  <c:v>0.67021484374999996</c:v>
                </c:pt>
                <c:pt idx="146">
                  <c:v>0.66938476562500004</c:v>
                </c:pt>
                <c:pt idx="147">
                  <c:v>0.66874999999999996</c:v>
                </c:pt>
                <c:pt idx="148">
                  <c:v>0.668701171875</c:v>
                </c:pt>
                <c:pt idx="149">
                  <c:v>0.66840820312500004</c:v>
                </c:pt>
                <c:pt idx="150">
                  <c:v>0.66850585937499996</c:v>
                </c:pt>
                <c:pt idx="151">
                  <c:v>0.66801757812499996</c:v>
                </c:pt>
                <c:pt idx="152">
                  <c:v>0.66831054687500002</c:v>
                </c:pt>
                <c:pt idx="153">
                  <c:v>0.66787109374999998</c:v>
                </c:pt>
                <c:pt idx="154">
                  <c:v>0.66669921875000004</c:v>
                </c:pt>
                <c:pt idx="155">
                  <c:v>0.66655273437499996</c:v>
                </c:pt>
                <c:pt idx="156">
                  <c:v>0.666015625</c:v>
                </c:pt>
                <c:pt idx="157">
                  <c:v>0.66660156250000002</c:v>
                </c:pt>
                <c:pt idx="158">
                  <c:v>0.66660156250000002</c:v>
                </c:pt>
                <c:pt idx="159">
                  <c:v>0.66508789062499996</c:v>
                </c:pt>
                <c:pt idx="160">
                  <c:v>0.66469726562499998</c:v>
                </c:pt>
                <c:pt idx="161">
                  <c:v>0.66396484374999998</c:v>
                </c:pt>
                <c:pt idx="162">
                  <c:v>0.66376953125000004</c:v>
                </c:pt>
                <c:pt idx="163">
                  <c:v>0.66367187500000002</c:v>
                </c:pt>
                <c:pt idx="164">
                  <c:v>0.66337890624999996</c:v>
                </c:pt>
                <c:pt idx="165">
                  <c:v>0.66293945312500002</c:v>
                </c:pt>
                <c:pt idx="166">
                  <c:v>0.66264648437499996</c:v>
                </c:pt>
                <c:pt idx="167">
                  <c:v>0.66269531250000002</c:v>
                </c:pt>
                <c:pt idx="168">
                  <c:v>0.66269531250000002</c:v>
                </c:pt>
                <c:pt idx="169">
                  <c:v>0.66230468750000004</c:v>
                </c:pt>
                <c:pt idx="170">
                  <c:v>0.66162109375</c:v>
                </c:pt>
                <c:pt idx="171">
                  <c:v>0.66030273437499998</c:v>
                </c:pt>
                <c:pt idx="172">
                  <c:v>0.66025390625000002</c:v>
                </c:pt>
                <c:pt idx="173">
                  <c:v>0.65986328125000004</c:v>
                </c:pt>
                <c:pt idx="174">
                  <c:v>0.65976562500000002</c:v>
                </c:pt>
                <c:pt idx="175">
                  <c:v>0.65927734375000002</c:v>
                </c:pt>
                <c:pt idx="176">
                  <c:v>0.65859374999999998</c:v>
                </c:pt>
                <c:pt idx="177">
                  <c:v>0.65869140625</c:v>
                </c:pt>
                <c:pt idx="178">
                  <c:v>0.65864257812500004</c:v>
                </c:pt>
                <c:pt idx="179">
                  <c:v>0.658203125</c:v>
                </c:pt>
                <c:pt idx="180">
                  <c:v>0.65810546874999998</c:v>
                </c:pt>
                <c:pt idx="181">
                  <c:v>0.65751953124999996</c:v>
                </c:pt>
                <c:pt idx="182">
                  <c:v>0.65727539062499996</c:v>
                </c:pt>
                <c:pt idx="183">
                  <c:v>0.65688476562499998</c:v>
                </c:pt>
                <c:pt idx="184">
                  <c:v>0.656005859375</c:v>
                </c:pt>
                <c:pt idx="185">
                  <c:v>0.65585937500000002</c:v>
                </c:pt>
                <c:pt idx="186">
                  <c:v>0.65512695312500002</c:v>
                </c:pt>
                <c:pt idx="187">
                  <c:v>0.65532226562499996</c:v>
                </c:pt>
                <c:pt idx="188">
                  <c:v>0.65517578124999998</c:v>
                </c:pt>
                <c:pt idx="189">
                  <c:v>0.65434570312499996</c:v>
                </c:pt>
                <c:pt idx="190">
                  <c:v>0.65380859375</c:v>
                </c:pt>
                <c:pt idx="191">
                  <c:v>0.65346679687499998</c:v>
                </c:pt>
                <c:pt idx="192">
                  <c:v>0.65312499999999996</c:v>
                </c:pt>
                <c:pt idx="193">
                  <c:v>0.65278320312500004</c:v>
                </c:pt>
                <c:pt idx="194">
                  <c:v>0.652587890625</c:v>
                </c:pt>
                <c:pt idx="195">
                  <c:v>0.65224609374999998</c:v>
                </c:pt>
                <c:pt idx="196">
                  <c:v>0.651611328125</c:v>
                </c:pt>
                <c:pt idx="197">
                  <c:v>0.651123046875</c:v>
                </c:pt>
                <c:pt idx="198">
                  <c:v>0.65087890625</c:v>
                </c:pt>
                <c:pt idx="199">
                  <c:v>0.65029296874999998</c:v>
                </c:pt>
                <c:pt idx="200">
                  <c:v>0.64990234375</c:v>
                </c:pt>
                <c:pt idx="201">
                  <c:v>0.64956054687499998</c:v>
                </c:pt>
                <c:pt idx="202">
                  <c:v>0.64970703124999996</c:v>
                </c:pt>
                <c:pt idx="203">
                  <c:v>0.64936523437500004</c:v>
                </c:pt>
                <c:pt idx="204">
                  <c:v>0.64882812499999998</c:v>
                </c:pt>
                <c:pt idx="205">
                  <c:v>0.64858398437499998</c:v>
                </c:pt>
                <c:pt idx="206">
                  <c:v>0.64794921875</c:v>
                </c:pt>
                <c:pt idx="207">
                  <c:v>0.64785156249999998</c:v>
                </c:pt>
                <c:pt idx="208">
                  <c:v>0.64731445312500002</c:v>
                </c:pt>
                <c:pt idx="209">
                  <c:v>0.64741210937500004</c:v>
                </c:pt>
                <c:pt idx="210">
                  <c:v>0.64692382812500004</c:v>
                </c:pt>
                <c:pt idx="211">
                  <c:v>0.64619140625000004</c:v>
                </c:pt>
                <c:pt idx="212">
                  <c:v>0.64580078124999996</c:v>
                </c:pt>
                <c:pt idx="213">
                  <c:v>0.64604492187499996</c:v>
                </c:pt>
                <c:pt idx="214">
                  <c:v>0.64560546875000002</c:v>
                </c:pt>
                <c:pt idx="215">
                  <c:v>0.64521484375000004</c:v>
                </c:pt>
                <c:pt idx="216">
                  <c:v>0.64443359374999998</c:v>
                </c:pt>
                <c:pt idx="217">
                  <c:v>0.64394531249999998</c:v>
                </c:pt>
                <c:pt idx="218">
                  <c:v>0.64384765624999996</c:v>
                </c:pt>
                <c:pt idx="219">
                  <c:v>0.64340820312500002</c:v>
                </c:pt>
                <c:pt idx="220">
                  <c:v>0.64316406250000002</c:v>
                </c:pt>
                <c:pt idx="221">
                  <c:v>0.64248046874999998</c:v>
                </c:pt>
                <c:pt idx="222">
                  <c:v>0.642578125</c:v>
                </c:pt>
                <c:pt idx="223">
                  <c:v>0.64243164062500002</c:v>
                </c:pt>
                <c:pt idx="224">
                  <c:v>0.64204101562500004</c:v>
                </c:pt>
                <c:pt idx="225">
                  <c:v>0.64179687500000004</c:v>
                </c:pt>
                <c:pt idx="226">
                  <c:v>0.641357421875</c:v>
                </c:pt>
                <c:pt idx="227">
                  <c:v>0.64121093750000002</c:v>
                </c:pt>
                <c:pt idx="228">
                  <c:v>0.64111328125</c:v>
                </c:pt>
                <c:pt idx="229">
                  <c:v>0.640625</c:v>
                </c:pt>
                <c:pt idx="230">
                  <c:v>0.63955078124999998</c:v>
                </c:pt>
                <c:pt idx="231">
                  <c:v>0.63906249999999998</c:v>
                </c:pt>
                <c:pt idx="232">
                  <c:v>0.63911132812500004</c:v>
                </c:pt>
                <c:pt idx="233">
                  <c:v>0.63872070312499996</c:v>
                </c:pt>
                <c:pt idx="234">
                  <c:v>0.63876953125000002</c:v>
                </c:pt>
                <c:pt idx="235">
                  <c:v>0.63852539062500002</c:v>
                </c:pt>
                <c:pt idx="236">
                  <c:v>0.6376953125</c:v>
                </c:pt>
                <c:pt idx="237">
                  <c:v>0.63779296875000002</c:v>
                </c:pt>
                <c:pt idx="238">
                  <c:v>0.63779296875000002</c:v>
                </c:pt>
                <c:pt idx="239">
                  <c:v>0.63715820312500004</c:v>
                </c:pt>
                <c:pt idx="240">
                  <c:v>0.63608398437500002</c:v>
                </c:pt>
                <c:pt idx="241">
                  <c:v>0.63486328125000002</c:v>
                </c:pt>
                <c:pt idx="242">
                  <c:v>0.63505859374999996</c:v>
                </c:pt>
                <c:pt idx="243">
                  <c:v>0.634765625</c:v>
                </c:pt>
                <c:pt idx="244">
                  <c:v>0.63466796874999998</c:v>
                </c:pt>
                <c:pt idx="245">
                  <c:v>0.63369140624999998</c:v>
                </c:pt>
                <c:pt idx="246">
                  <c:v>0.63349609375000004</c:v>
                </c:pt>
                <c:pt idx="247">
                  <c:v>0.633544921875</c:v>
                </c:pt>
                <c:pt idx="248">
                  <c:v>0.63325195312500004</c:v>
                </c:pt>
                <c:pt idx="249">
                  <c:v>0.63242187500000002</c:v>
                </c:pt>
                <c:pt idx="250">
                  <c:v>0.63203125000000004</c:v>
                </c:pt>
                <c:pt idx="251">
                  <c:v>0.63203125000000004</c:v>
                </c:pt>
                <c:pt idx="252">
                  <c:v>0.6318359375</c:v>
                </c:pt>
                <c:pt idx="253">
                  <c:v>0.63188476562499996</c:v>
                </c:pt>
                <c:pt idx="254">
                  <c:v>0.63139648437499996</c:v>
                </c:pt>
                <c:pt idx="255">
                  <c:v>0.63090820312499996</c:v>
                </c:pt>
                <c:pt idx="256">
                  <c:v>0.63041992187499996</c:v>
                </c:pt>
                <c:pt idx="257">
                  <c:v>0.63081054687500004</c:v>
                </c:pt>
                <c:pt idx="258">
                  <c:v>0.63056640625000004</c:v>
                </c:pt>
                <c:pt idx="259">
                  <c:v>0.63041992187499996</c:v>
                </c:pt>
                <c:pt idx="260">
                  <c:v>0.63022460937500002</c:v>
                </c:pt>
                <c:pt idx="261">
                  <c:v>0.62944335937499996</c:v>
                </c:pt>
                <c:pt idx="262">
                  <c:v>0.62822265624999996</c:v>
                </c:pt>
                <c:pt idx="263">
                  <c:v>0.62807617187499998</c:v>
                </c:pt>
                <c:pt idx="264">
                  <c:v>0.62734374999999998</c:v>
                </c:pt>
                <c:pt idx="265">
                  <c:v>0.627197265625</c:v>
                </c:pt>
                <c:pt idx="266">
                  <c:v>0.62661132812499998</c:v>
                </c:pt>
                <c:pt idx="267">
                  <c:v>0.62617187500000004</c:v>
                </c:pt>
                <c:pt idx="268">
                  <c:v>0.62587890624999998</c:v>
                </c:pt>
                <c:pt idx="269">
                  <c:v>0.62519531250000004</c:v>
                </c:pt>
                <c:pt idx="270">
                  <c:v>0.62534179687500002</c:v>
                </c:pt>
                <c:pt idx="271">
                  <c:v>0.625244140625</c:v>
                </c:pt>
                <c:pt idx="272">
                  <c:v>0.62529296874999996</c:v>
                </c:pt>
                <c:pt idx="273">
                  <c:v>0.62485351562500002</c:v>
                </c:pt>
                <c:pt idx="274">
                  <c:v>0.62509765625000002</c:v>
                </c:pt>
                <c:pt idx="275">
                  <c:v>0.62514648437499998</c:v>
                </c:pt>
                <c:pt idx="276">
                  <c:v>0.624755859375</c:v>
                </c:pt>
                <c:pt idx="277">
                  <c:v>0.625732421875</c:v>
                </c:pt>
                <c:pt idx="278">
                  <c:v>0.62568359375000004</c:v>
                </c:pt>
                <c:pt idx="279">
                  <c:v>0.62563476562499998</c:v>
                </c:pt>
                <c:pt idx="280">
                  <c:v>0.62578124999999996</c:v>
                </c:pt>
                <c:pt idx="281">
                  <c:v>0.62543945312500004</c:v>
                </c:pt>
                <c:pt idx="282">
                  <c:v>0.625732421875</c:v>
                </c:pt>
                <c:pt idx="283">
                  <c:v>0.62539062499999998</c:v>
                </c:pt>
                <c:pt idx="284">
                  <c:v>0.625732421875</c:v>
                </c:pt>
                <c:pt idx="285">
                  <c:v>0.62578124999999996</c:v>
                </c:pt>
                <c:pt idx="286">
                  <c:v>0.62539062499999998</c:v>
                </c:pt>
                <c:pt idx="287">
                  <c:v>0.62587890624999998</c:v>
                </c:pt>
                <c:pt idx="288">
                  <c:v>0.62612304687499998</c:v>
                </c:pt>
                <c:pt idx="289">
                  <c:v>0.62602539062499996</c:v>
                </c:pt>
                <c:pt idx="290">
                  <c:v>0.62583007812500002</c:v>
                </c:pt>
                <c:pt idx="291">
                  <c:v>0.62563476562499998</c:v>
                </c:pt>
                <c:pt idx="292">
                  <c:v>0.62558593750000002</c:v>
                </c:pt>
                <c:pt idx="293">
                  <c:v>0.6259765625</c:v>
                </c:pt>
                <c:pt idx="294">
                  <c:v>0.62612304687499998</c:v>
                </c:pt>
                <c:pt idx="295">
                  <c:v>0.62607421875000002</c:v>
                </c:pt>
                <c:pt idx="296">
                  <c:v>0.62534179687500002</c:v>
                </c:pt>
                <c:pt idx="297">
                  <c:v>0.624755859375</c:v>
                </c:pt>
                <c:pt idx="298">
                  <c:v>0.62490234374999998</c:v>
                </c:pt>
                <c:pt idx="299">
                  <c:v>0.62490234374999998</c:v>
                </c:pt>
                <c:pt idx="300">
                  <c:v>0.62485351562500002</c:v>
                </c:pt>
                <c:pt idx="301">
                  <c:v>0.62451171875</c:v>
                </c:pt>
                <c:pt idx="302">
                  <c:v>0.62456054687499996</c:v>
                </c:pt>
                <c:pt idx="303">
                  <c:v>0.62397460937500004</c:v>
                </c:pt>
                <c:pt idx="304">
                  <c:v>0.62387695312500002</c:v>
                </c:pt>
                <c:pt idx="305">
                  <c:v>0.62387695312500002</c:v>
                </c:pt>
                <c:pt idx="306">
                  <c:v>0.62246093749999998</c:v>
                </c:pt>
                <c:pt idx="307">
                  <c:v>0.62255859375</c:v>
                </c:pt>
                <c:pt idx="308">
                  <c:v>0.62255859375</c:v>
                </c:pt>
                <c:pt idx="309">
                  <c:v>0.62167968750000002</c:v>
                </c:pt>
                <c:pt idx="310">
                  <c:v>0.621826171875</c:v>
                </c:pt>
                <c:pt idx="311">
                  <c:v>0.62187499999999996</c:v>
                </c:pt>
                <c:pt idx="312">
                  <c:v>0.62246093749999998</c:v>
                </c:pt>
                <c:pt idx="313">
                  <c:v>0.62270507812499998</c:v>
                </c:pt>
                <c:pt idx="314">
                  <c:v>0.62275390625000004</c:v>
                </c:pt>
                <c:pt idx="315">
                  <c:v>0.62275390625000004</c:v>
                </c:pt>
                <c:pt idx="316">
                  <c:v>0.62241210937500002</c:v>
                </c:pt>
                <c:pt idx="317">
                  <c:v>0.62260742187499996</c:v>
                </c:pt>
                <c:pt idx="318">
                  <c:v>0.62187499999999996</c:v>
                </c:pt>
                <c:pt idx="319">
                  <c:v>0.62167968750000002</c:v>
                </c:pt>
                <c:pt idx="320">
                  <c:v>0.62192382812500002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72-43D8-A723-0CDEF66315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7677583"/>
        <c:axId val="477694223"/>
      </c:areaChart>
      <c:lineChart>
        <c:grouping val="standard"/>
        <c:varyColors val="0"/>
        <c:ser>
          <c:idx val="1"/>
          <c:order val="1"/>
          <c:tx>
            <c:strRef>
              <c:f>'Memória disponivel'!$C$3</c:f>
              <c:strCache>
                <c:ptCount val="1"/>
                <c:pt idx="0">
                  <c:v>Page Faults/sec</c:v>
                </c:pt>
              </c:strCache>
            </c:strRef>
          </c:tx>
          <c:spPr>
            <a:ln w="28575" cap="rnd">
              <a:solidFill>
                <a:srgbClr val="E60064"/>
              </a:solidFill>
              <a:round/>
            </a:ln>
            <a:effectLst/>
          </c:spPr>
          <c:marker>
            <c:symbol val="none"/>
          </c:marker>
          <c:cat>
            <c:strRef>
              <c:f>'Memória disponivel'!$A$4:$A$325</c:f>
              <c:strCache>
                <c:ptCount val="321"/>
                <c:pt idx="0">
                  <c:v>14:50</c:v>
                </c:pt>
                <c:pt idx="1">
                  <c:v>14:51</c:v>
                </c:pt>
                <c:pt idx="2">
                  <c:v>14:52</c:v>
                </c:pt>
                <c:pt idx="3">
                  <c:v>14:53</c:v>
                </c:pt>
                <c:pt idx="4">
                  <c:v>14:54</c:v>
                </c:pt>
                <c:pt idx="5">
                  <c:v>14:55</c:v>
                </c:pt>
                <c:pt idx="6">
                  <c:v>14:56</c:v>
                </c:pt>
                <c:pt idx="7">
                  <c:v>14:57</c:v>
                </c:pt>
                <c:pt idx="8">
                  <c:v>14:58</c:v>
                </c:pt>
                <c:pt idx="9">
                  <c:v>14:59</c:v>
                </c:pt>
                <c:pt idx="10">
                  <c:v>15:00</c:v>
                </c:pt>
                <c:pt idx="11">
                  <c:v>15:01</c:v>
                </c:pt>
                <c:pt idx="12">
                  <c:v>15:02</c:v>
                </c:pt>
                <c:pt idx="13">
                  <c:v>15:03</c:v>
                </c:pt>
                <c:pt idx="14">
                  <c:v>15:04</c:v>
                </c:pt>
                <c:pt idx="15">
                  <c:v>15:05</c:v>
                </c:pt>
                <c:pt idx="16">
                  <c:v>15:06</c:v>
                </c:pt>
                <c:pt idx="17">
                  <c:v>15:07</c:v>
                </c:pt>
                <c:pt idx="18">
                  <c:v>15:08</c:v>
                </c:pt>
                <c:pt idx="19">
                  <c:v>15:09</c:v>
                </c:pt>
                <c:pt idx="20">
                  <c:v>15:10</c:v>
                </c:pt>
                <c:pt idx="21">
                  <c:v>15:11</c:v>
                </c:pt>
                <c:pt idx="22">
                  <c:v>15:12</c:v>
                </c:pt>
                <c:pt idx="23">
                  <c:v>15:13</c:v>
                </c:pt>
                <c:pt idx="24">
                  <c:v>15:14</c:v>
                </c:pt>
                <c:pt idx="25">
                  <c:v>15:15</c:v>
                </c:pt>
                <c:pt idx="26">
                  <c:v>15:16</c:v>
                </c:pt>
                <c:pt idx="27">
                  <c:v>15:17</c:v>
                </c:pt>
                <c:pt idx="28">
                  <c:v>15:18</c:v>
                </c:pt>
                <c:pt idx="29">
                  <c:v>15:19</c:v>
                </c:pt>
                <c:pt idx="30">
                  <c:v>15:20</c:v>
                </c:pt>
                <c:pt idx="31">
                  <c:v>15:21</c:v>
                </c:pt>
                <c:pt idx="32">
                  <c:v>15:22</c:v>
                </c:pt>
                <c:pt idx="33">
                  <c:v>15:23</c:v>
                </c:pt>
                <c:pt idx="34">
                  <c:v>15:24</c:v>
                </c:pt>
                <c:pt idx="35">
                  <c:v>15:25</c:v>
                </c:pt>
                <c:pt idx="36">
                  <c:v>15:26</c:v>
                </c:pt>
                <c:pt idx="37">
                  <c:v>15:27</c:v>
                </c:pt>
                <c:pt idx="38">
                  <c:v>15:28</c:v>
                </c:pt>
                <c:pt idx="39">
                  <c:v>15:29</c:v>
                </c:pt>
                <c:pt idx="40">
                  <c:v>15:30</c:v>
                </c:pt>
                <c:pt idx="41">
                  <c:v>15:31</c:v>
                </c:pt>
                <c:pt idx="42">
                  <c:v>15:32</c:v>
                </c:pt>
                <c:pt idx="43">
                  <c:v>15:33</c:v>
                </c:pt>
                <c:pt idx="44">
                  <c:v>15:34</c:v>
                </c:pt>
                <c:pt idx="45">
                  <c:v>15:35</c:v>
                </c:pt>
                <c:pt idx="46">
                  <c:v>15:36</c:v>
                </c:pt>
                <c:pt idx="47">
                  <c:v>15:37</c:v>
                </c:pt>
                <c:pt idx="48">
                  <c:v>15:38</c:v>
                </c:pt>
                <c:pt idx="49">
                  <c:v>15:39</c:v>
                </c:pt>
                <c:pt idx="50">
                  <c:v>15:40</c:v>
                </c:pt>
                <c:pt idx="51">
                  <c:v>15:41</c:v>
                </c:pt>
                <c:pt idx="52">
                  <c:v>15:42</c:v>
                </c:pt>
                <c:pt idx="53">
                  <c:v>15:43</c:v>
                </c:pt>
                <c:pt idx="54">
                  <c:v>15:44</c:v>
                </c:pt>
                <c:pt idx="55">
                  <c:v>15:45</c:v>
                </c:pt>
                <c:pt idx="56">
                  <c:v>15:46</c:v>
                </c:pt>
                <c:pt idx="57">
                  <c:v>15:47</c:v>
                </c:pt>
                <c:pt idx="58">
                  <c:v>15:48</c:v>
                </c:pt>
                <c:pt idx="59">
                  <c:v>15:49</c:v>
                </c:pt>
                <c:pt idx="60">
                  <c:v>15:50</c:v>
                </c:pt>
                <c:pt idx="61">
                  <c:v>15:51</c:v>
                </c:pt>
                <c:pt idx="62">
                  <c:v>15:52</c:v>
                </c:pt>
                <c:pt idx="63">
                  <c:v>15:53</c:v>
                </c:pt>
                <c:pt idx="64">
                  <c:v>15:54</c:v>
                </c:pt>
                <c:pt idx="65">
                  <c:v>15:55</c:v>
                </c:pt>
                <c:pt idx="66">
                  <c:v>15:56</c:v>
                </c:pt>
                <c:pt idx="67">
                  <c:v>15:57</c:v>
                </c:pt>
                <c:pt idx="68">
                  <c:v>15:58</c:v>
                </c:pt>
                <c:pt idx="69">
                  <c:v>15:59</c:v>
                </c:pt>
                <c:pt idx="70">
                  <c:v>16:00</c:v>
                </c:pt>
                <c:pt idx="71">
                  <c:v>16:01</c:v>
                </c:pt>
                <c:pt idx="72">
                  <c:v>16:02</c:v>
                </c:pt>
                <c:pt idx="73">
                  <c:v>16:03</c:v>
                </c:pt>
                <c:pt idx="74">
                  <c:v>16:04</c:v>
                </c:pt>
                <c:pt idx="75">
                  <c:v>16:05</c:v>
                </c:pt>
                <c:pt idx="76">
                  <c:v>16:06</c:v>
                </c:pt>
                <c:pt idx="77">
                  <c:v>16:07</c:v>
                </c:pt>
                <c:pt idx="78">
                  <c:v>16:08</c:v>
                </c:pt>
                <c:pt idx="79">
                  <c:v>16:09</c:v>
                </c:pt>
                <c:pt idx="80">
                  <c:v>16:10</c:v>
                </c:pt>
                <c:pt idx="81">
                  <c:v>16:11</c:v>
                </c:pt>
                <c:pt idx="82">
                  <c:v>16:12</c:v>
                </c:pt>
                <c:pt idx="83">
                  <c:v>16:13</c:v>
                </c:pt>
                <c:pt idx="84">
                  <c:v>16:14</c:v>
                </c:pt>
                <c:pt idx="85">
                  <c:v>16:15</c:v>
                </c:pt>
                <c:pt idx="86">
                  <c:v>16:16</c:v>
                </c:pt>
                <c:pt idx="87">
                  <c:v>16:17</c:v>
                </c:pt>
                <c:pt idx="88">
                  <c:v>16:18</c:v>
                </c:pt>
                <c:pt idx="89">
                  <c:v>16:19</c:v>
                </c:pt>
                <c:pt idx="90">
                  <c:v>16:20</c:v>
                </c:pt>
                <c:pt idx="91">
                  <c:v>16:21</c:v>
                </c:pt>
                <c:pt idx="92">
                  <c:v>16:22</c:v>
                </c:pt>
                <c:pt idx="93">
                  <c:v>16:23</c:v>
                </c:pt>
                <c:pt idx="94">
                  <c:v>16:24</c:v>
                </c:pt>
                <c:pt idx="95">
                  <c:v>16:25</c:v>
                </c:pt>
                <c:pt idx="96">
                  <c:v>16:26</c:v>
                </c:pt>
                <c:pt idx="97">
                  <c:v>16:27</c:v>
                </c:pt>
                <c:pt idx="98">
                  <c:v>16:28</c:v>
                </c:pt>
                <c:pt idx="99">
                  <c:v>16:29</c:v>
                </c:pt>
                <c:pt idx="100">
                  <c:v>16:30</c:v>
                </c:pt>
                <c:pt idx="101">
                  <c:v>16:31</c:v>
                </c:pt>
                <c:pt idx="102">
                  <c:v>16:32</c:v>
                </c:pt>
                <c:pt idx="103">
                  <c:v>16:33</c:v>
                </c:pt>
                <c:pt idx="104">
                  <c:v>16:34</c:v>
                </c:pt>
                <c:pt idx="105">
                  <c:v>16:35</c:v>
                </c:pt>
                <c:pt idx="106">
                  <c:v>16:36</c:v>
                </c:pt>
                <c:pt idx="107">
                  <c:v>16:37</c:v>
                </c:pt>
                <c:pt idx="108">
                  <c:v>16:38</c:v>
                </c:pt>
                <c:pt idx="109">
                  <c:v>16:39</c:v>
                </c:pt>
                <c:pt idx="110">
                  <c:v>16:40</c:v>
                </c:pt>
                <c:pt idx="111">
                  <c:v>16:41</c:v>
                </c:pt>
                <c:pt idx="112">
                  <c:v>16:42</c:v>
                </c:pt>
                <c:pt idx="113">
                  <c:v>16:43</c:v>
                </c:pt>
                <c:pt idx="114">
                  <c:v>16:44</c:v>
                </c:pt>
                <c:pt idx="115">
                  <c:v>16:45</c:v>
                </c:pt>
                <c:pt idx="116">
                  <c:v>16:46</c:v>
                </c:pt>
                <c:pt idx="117">
                  <c:v>16:47</c:v>
                </c:pt>
                <c:pt idx="118">
                  <c:v>16:48</c:v>
                </c:pt>
                <c:pt idx="119">
                  <c:v>16:49</c:v>
                </c:pt>
                <c:pt idx="120">
                  <c:v>16:50</c:v>
                </c:pt>
                <c:pt idx="121">
                  <c:v>16:51</c:v>
                </c:pt>
                <c:pt idx="122">
                  <c:v>16:52</c:v>
                </c:pt>
                <c:pt idx="123">
                  <c:v>16:53</c:v>
                </c:pt>
                <c:pt idx="124">
                  <c:v>16:54</c:v>
                </c:pt>
                <c:pt idx="125">
                  <c:v>16:55</c:v>
                </c:pt>
                <c:pt idx="126">
                  <c:v>16:56</c:v>
                </c:pt>
                <c:pt idx="127">
                  <c:v>16:57</c:v>
                </c:pt>
                <c:pt idx="128">
                  <c:v>16:58</c:v>
                </c:pt>
                <c:pt idx="129">
                  <c:v>16:59</c:v>
                </c:pt>
                <c:pt idx="130">
                  <c:v>17:00</c:v>
                </c:pt>
                <c:pt idx="131">
                  <c:v>17:01</c:v>
                </c:pt>
                <c:pt idx="132">
                  <c:v>17:02</c:v>
                </c:pt>
                <c:pt idx="133">
                  <c:v>17:03</c:v>
                </c:pt>
                <c:pt idx="134">
                  <c:v>17:04</c:v>
                </c:pt>
                <c:pt idx="135">
                  <c:v>17:05</c:v>
                </c:pt>
                <c:pt idx="136">
                  <c:v>17:06</c:v>
                </c:pt>
                <c:pt idx="137">
                  <c:v>17:07</c:v>
                </c:pt>
                <c:pt idx="138">
                  <c:v>17:08</c:v>
                </c:pt>
                <c:pt idx="139">
                  <c:v>17:09</c:v>
                </c:pt>
                <c:pt idx="140">
                  <c:v>17:10</c:v>
                </c:pt>
                <c:pt idx="141">
                  <c:v>17:11</c:v>
                </c:pt>
                <c:pt idx="142">
                  <c:v>17:12</c:v>
                </c:pt>
                <c:pt idx="143">
                  <c:v>17:13</c:v>
                </c:pt>
                <c:pt idx="144">
                  <c:v>17:14</c:v>
                </c:pt>
                <c:pt idx="145">
                  <c:v>17:15</c:v>
                </c:pt>
                <c:pt idx="146">
                  <c:v>17:16</c:v>
                </c:pt>
                <c:pt idx="147">
                  <c:v>17:17</c:v>
                </c:pt>
                <c:pt idx="148">
                  <c:v>17:18</c:v>
                </c:pt>
                <c:pt idx="149">
                  <c:v>17:19</c:v>
                </c:pt>
                <c:pt idx="150">
                  <c:v>17:20</c:v>
                </c:pt>
                <c:pt idx="151">
                  <c:v>17:21</c:v>
                </c:pt>
                <c:pt idx="152">
                  <c:v>17:22</c:v>
                </c:pt>
                <c:pt idx="153">
                  <c:v>17:23</c:v>
                </c:pt>
                <c:pt idx="154">
                  <c:v>17:24</c:v>
                </c:pt>
                <c:pt idx="155">
                  <c:v>17:25</c:v>
                </c:pt>
                <c:pt idx="156">
                  <c:v>17:26</c:v>
                </c:pt>
                <c:pt idx="157">
                  <c:v>17:27</c:v>
                </c:pt>
                <c:pt idx="158">
                  <c:v>17:28</c:v>
                </c:pt>
                <c:pt idx="159">
                  <c:v>17:29</c:v>
                </c:pt>
                <c:pt idx="160">
                  <c:v>17:30</c:v>
                </c:pt>
                <c:pt idx="161">
                  <c:v>17:31</c:v>
                </c:pt>
                <c:pt idx="162">
                  <c:v>17:32</c:v>
                </c:pt>
                <c:pt idx="163">
                  <c:v>17:33</c:v>
                </c:pt>
                <c:pt idx="164">
                  <c:v>17:34</c:v>
                </c:pt>
                <c:pt idx="165">
                  <c:v>17:35</c:v>
                </c:pt>
                <c:pt idx="166">
                  <c:v>17:36</c:v>
                </c:pt>
                <c:pt idx="167">
                  <c:v>17:37</c:v>
                </c:pt>
                <c:pt idx="168">
                  <c:v>17:38</c:v>
                </c:pt>
                <c:pt idx="169">
                  <c:v>17:39</c:v>
                </c:pt>
                <c:pt idx="170">
                  <c:v>17:40</c:v>
                </c:pt>
                <c:pt idx="171">
                  <c:v>17:41</c:v>
                </c:pt>
                <c:pt idx="172">
                  <c:v>17:42</c:v>
                </c:pt>
                <c:pt idx="173">
                  <c:v>17:43</c:v>
                </c:pt>
                <c:pt idx="174">
                  <c:v>17:44</c:v>
                </c:pt>
                <c:pt idx="175">
                  <c:v>17:45</c:v>
                </c:pt>
                <c:pt idx="176">
                  <c:v>17:46</c:v>
                </c:pt>
                <c:pt idx="177">
                  <c:v>17:47</c:v>
                </c:pt>
                <c:pt idx="178">
                  <c:v>17:48</c:v>
                </c:pt>
                <c:pt idx="179">
                  <c:v>17:49</c:v>
                </c:pt>
                <c:pt idx="180">
                  <c:v>17:50</c:v>
                </c:pt>
                <c:pt idx="181">
                  <c:v>17:51</c:v>
                </c:pt>
                <c:pt idx="182">
                  <c:v>17:52</c:v>
                </c:pt>
                <c:pt idx="183">
                  <c:v>17:53</c:v>
                </c:pt>
                <c:pt idx="184">
                  <c:v>17:54</c:v>
                </c:pt>
                <c:pt idx="185">
                  <c:v>17:55</c:v>
                </c:pt>
                <c:pt idx="186">
                  <c:v>17:56</c:v>
                </c:pt>
                <c:pt idx="187">
                  <c:v>17:57</c:v>
                </c:pt>
                <c:pt idx="188">
                  <c:v>17:58</c:v>
                </c:pt>
                <c:pt idx="189">
                  <c:v>17:59</c:v>
                </c:pt>
                <c:pt idx="190">
                  <c:v>18:00</c:v>
                </c:pt>
                <c:pt idx="191">
                  <c:v>18:01</c:v>
                </c:pt>
                <c:pt idx="192">
                  <c:v>18:02</c:v>
                </c:pt>
                <c:pt idx="193">
                  <c:v>18:03</c:v>
                </c:pt>
                <c:pt idx="194">
                  <c:v>18:04</c:v>
                </c:pt>
                <c:pt idx="195">
                  <c:v>18:05</c:v>
                </c:pt>
                <c:pt idx="196">
                  <c:v>18:06</c:v>
                </c:pt>
                <c:pt idx="197">
                  <c:v>18:07</c:v>
                </c:pt>
                <c:pt idx="198">
                  <c:v>18:08</c:v>
                </c:pt>
                <c:pt idx="199">
                  <c:v>18:09</c:v>
                </c:pt>
                <c:pt idx="200">
                  <c:v>18:10</c:v>
                </c:pt>
                <c:pt idx="201">
                  <c:v>18:11</c:v>
                </c:pt>
                <c:pt idx="202">
                  <c:v>18:12</c:v>
                </c:pt>
                <c:pt idx="203">
                  <c:v>18:13</c:v>
                </c:pt>
                <c:pt idx="204">
                  <c:v>18:14</c:v>
                </c:pt>
                <c:pt idx="205">
                  <c:v>18:15</c:v>
                </c:pt>
                <c:pt idx="206">
                  <c:v>18:16</c:v>
                </c:pt>
                <c:pt idx="207">
                  <c:v>18:17</c:v>
                </c:pt>
                <c:pt idx="208">
                  <c:v>18:18</c:v>
                </c:pt>
                <c:pt idx="209">
                  <c:v>18:19</c:v>
                </c:pt>
                <c:pt idx="210">
                  <c:v>18:20</c:v>
                </c:pt>
                <c:pt idx="211">
                  <c:v>18:21</c:v>
                </c:pt>
                <c:pt idx="212">
                  <c:v>18:22</c:v>
                </c:pt>
                <c:pt idx="213">
                  <c:v>18:23</c:v>
                </c:pt>
                <c:pt idx="214">
                  <c:v>18:24</c:v>
                </c:pt>
                <c:pt idx="215">
                  <c:v>18:25</c:v>
                </c:pt>
                <c:pt idx="216">
                  <c:v>18:26</c:v>
                </c:pt>
                <c:pt idx="217">
                  <c:v>18:27</c:v>
                </c:pt>
                <c:pt idx="218">
                  <c:v>18:28</c:v>
                </c:pt>
                <c:pt idx="219">
                  <c:v>18:29</c:v>
                </c:pt>
                <c:pt idx="220">
                  <c:v>18:30</c:v>
                </c:pt>
                <c:pt idx="221">
                  <c:v>18:31</c:v>
                </c:pt>
                <c:pt idx="222">
                  <c:v>18:32</c:v>
                </c:pt>
                <c:pt idx="223">
                  <c:v>18:33</c:v>
                </c:pt>
                <c:pt idx="224">
                  <c:v>18:34</c:v>
                </c:pt>
                <c:pt idx="225">
                  <c:v>18:35</c:v>
                </c:pt>
                <c:pt idx="226">
                  <c:v>18:36</c:v>
                </c:pt>
                <c:pt idx="227">
                  <c:v>18:37</c:v>
                </c:pt>
                <c:pt idx="228">
                  <c:v>18:38</c:v>
                </c:pt>
                <c:pt idx="229">
                  <c:v>18:39</c:v>
                </c:pt>
                <c:pt idx="230">
                  <c:v>18:40</c:v>
                </c:pt>
                <c:pt idx="231">
                  <c:v>18:41</c:v>
                </c:pt>
                <c:pt idx="232">
                  <c:v>18:42</c:v>
                </c:pt>
                <c:pt idx="233">
                  <c:v>18:43</c:v>
                </c:pt>
                <c:pt idx="234">
                  <c:v>18:44</c:v>
                </c:pt>
                <c:pt idx="235">
                  <c:v>18:45</c:v>
                </c:pt>
                <c:pt idx="236">
                  <c:v>18:46</c:v>
                </c:pt>
                <c:pt idx="237">
                  <c:v>18:47</c:v>
                </c:pt>
                <c:pt idx="238">
                  <c:v>18:48</c:v>
                </c:pt>
                <c:pt idx="239">
                  <c:v>18:49</c:v>
                </c:pt>
                <c:pt idx="240">
                  <c:v>18:50</c:v>
                </c:pt>
                <c:pt idx="241">
                  <c:v>18:51</c:v>
                </c:pt>
                <c:pt idx="242">
                  <c:v>18:52</c:v>
                </c:pt>
                <c:pt idx="243">
                  <c:v>18:53</c:v>
                </c:pt>
                <c:pt idx="244">
                  <c:v>18:54</c:v>
                </c:pt>
                <c:pt idx="245">
                  <c:v>18:55</c:v>
                </c:pt>
                <c:pt idx="246">
                  <c:v>18:56</c:v>
                </c:pt>
                <c:pt idx="247">
                  <c:v>18:57</c:v>
                </c:pt>
                <c:pt idx="248">
                  <c:v>18:58</c:v>
                </c:pt>
                <c:pt idx="249">
                  <c:v>18:59</c:v>
                </c:pt>
                <c:pt idx="250">
                  <c:v>19:00</c:v>
                </c:pt>
                <c:pt idx="251">
                  <c:v>19:01</c:v>
                </c:pt>
                <c:pt idx="252">
                  <c:v>19:02</c:v>
                </c:pt>
                <c:pt idx="253">
                  <c:v>19:03</c:v>
                </c:pt>
                <c:pt idx="254">
                  <c:v>19:04</c:v>
                </c:pt>
                <c:pt idx="255">
                  <c:v>19:05</c:v>
                </c:pt>
                <c:pt idx="256">
                  <c:v>19:06</c:v>
                </c:pt>
                <c:pt idx="257">
                  <c:v>19:07</c:v>
                </c:pt>
                <c:pt idx="258">
                  <c:v>19:08</c:v>
                </c:pt>
                <c:pt idx="259">
                  <c:v>19:09</c:v>
                </c:pt>
                <c:pt idx="260">
                  <c:v>19:10</c:v>
                </c:pt>
                <c:pt idx="261">
                  <c:v>19:11</c:v>
                </c:pt>
                <c:pt idx="262">
                  <c:v>19:12</c:v>
                </c:pt>
                <c:pt idx="263">
                  <c:v>19:13</c:v>
                </c:pt>
                <c:pt idx="264">
                  <c:v>19:14</c:v>
                </c:pt>
                <c:pt idx="265">
                  <c:v>19:15</c:v>
                </c:pt>
                <c:pt idx="266">
                  <c:v>19:16</c:v>
                </c:pt>
                <c:pt idx="267">
                  <c:v>19:17</c:v>
                </c:pt>
                <c:pt idx="268">
                  <c:v>19:18</c:v>
                </c:pt>
                <c:pt idx="269">
                  <c:v>19:19</c:v>
                </c:pt>
                <c:pt idx="270">
                  <c:v>19:20</c:v>
                </c:pt>
                <c:pt idx="271">
                  <c:v>19:21</c:v>
                </c:pt>
                <c:pt idx="272">
                  <c:v>19:22</c:v>
                </c:pt>
                <c:pt idx="273">
                  <c:v>19:23</c:v>
                </c:pt>
                <c:pt idx="274">
                  <c:v>19:24</c:v>
                </c:pt>
                <c:pt idx="275">
                  <c:v>19:25</c:v>
                </c:pt>
                <c:pt idx="276">
                  <c:v>19:26</c:v>
                </c:pt>
                <c:pt idx="277">
                  <c:v>19:27</c:v>
                </c:pt>
                <c:pt idx="278">
                  <c:v>19:28</c:v>
                </c:pt>
                <c:pt idx="279">
                  <c:v>19:29</c:v>
                </c:pt>
                <c:pt idx="280">
                  <c:v>19:30</c:v>
                </c:pt>
                <c:pt idx="281">
                  <c:v>19:31</c:v>
                </c:pt>
                <c:pt idx="282">
                  <c:v>19:32</c:v>
                </c:pt>
                <c:pt idx="283">
                  <c:v>19:33</c:v>
                </c:pt>
                <c:pt idx="284">
                  <c:v>19:34</c:v>
                </c:pt>
                <c:pt idx="285">
                  <c:v>19:35</c:v>
                </c:pt>
                <c:pt idx="286">
                  <c:v>19:36</c:v>
                </c:pt>
                <c:pt idx="287">
                  <c:v>19:37</c:v>
                </c:pt>
                <c:pt idx="288">
                  <c:v>19:38</c:v>
                </c:pt>
                <c:pt idx="289">
                  <c:v>19:39</c:v>
                </c:pt>
                <c:pt idx="290">
                  <c:v>19:40</c:v>
                </c:pt>
                <c:pt idx="291">
                  <c:v>19:41</c:v>
                </c:pt>
                <c:pt idx="292">
                  <c:v>19:42</c:v>
                </c:pt>
                <c:pt idx="293">
                  <c:v>19:43</c:v>
                </c:pt>
                <c:pt idx="294">
                  <c:v>19:44</c:v>
                </c:pt>
                <c:pt idx="295">
                  <c:v>19:45</c:v>
                </c:pt>
                <c:pt idx="296">
                  <c:v>19:46</c:v>
                </c:pt>
                <c:pt idx="297">
                  <c:v>19:47</c:v>
                </c:pt>
                <c:pt idx="298">
                  <c:v>19:48</c:v>
                </c:pt>
                <c:pt idx="299">
                  <c:v>19:49</c:v>
                </c:pt>
                <c:pt idx="300">
                  <c:v>19:50</c:v>
                </c:pt>
                <c:pt idx="301">
                  <c:v>19:51</c:v>
                </c:pt>
                <c:pt idx="302">
                  <c:v>19:52</c:v>
                </c:pt>
                <c:pt idx="303">
                  <c:v>19:53</c:v>
                </c:pt>
                <c:pt idx="304">
                  <c:v>19:54</c:v>
                </c:pt>
                <c:pt idx="305">
                  <c:v>19:55</c:v>
                </c:pt>
                <c:pt idx="306">
                  <c:v>19:56</c:v>
                </c:pt>
                <c:pt idx="307">
                  <c:v>19:57</c:v>
                </c:pt>
                <c:pt idx="308">
                  <c:v>19:58</c:v>
                </c:pt>
                <c:pt idx="309">
                  <c:v>19:59</c:v>
                </c:pt>
                <c:pt idx="310">
                  <c:v>20:00</c:v>
                </c:pt>
                <c:pt idx="311">
                  <c:v>20:01</c:v>
                </c:pt>
                <c:pt idx="312">
                  <c:v>20:02</c:v>
                </c:pt>
                <c:pt idx="313">
                  <c:v>20:03</c:v>
                </c:pt>
                <c:pt idx="314">
                  <c:v>20:04</c:v>
                </c:pt>
                <c:pt idx="315">
                  <c:v>20:05</c:v>
                </c:pt>
                <c:pt idx="316">
                  <c:v>20:06</c:v>
                </c:pt>
                <c:pt idx="317">
                  <c:v>20:07</c:v>
                </c:pt>
                <c:pt idx="318">
                  <c:v>20:08</c:v>
                </c:pt>
                <c:pt idx="319">
                  <c:v>20:09</c:v>
                </c:pt>
                <c:pt idx="320">
                  <c:v>20:10</c:v>
                </c:pt>
              </c:strCache>
            </c:strRef>
          </c:cat>
          <c:val>
            <c:numRef>
              <c:f>'Memória disponivel'!$C$4:$C$325</c:f>
              <c:numCache>
                <c:formatCode>General</c:formatCode>
                <c:ptCount val="321"/>
                <c:pt idx="0">
                  <c:v>4143.5312448774903</c:v>
                </c:pt>
                <c:pt idx="1">
                  <c:v>314.89522769495801</c:v>
                </c:pt>
                <c:pt idx="2">
                  <c:v>212.21176100480599</c:v>
                </c:pt>
                <c:pt idx="3">
                  <c:v>218.08566941111701</c:v>
                </c:pt>
                <c:pt idx="4">
                  <c:v>295.25503109139999</c:v>
                </c:pt>
                <c:pt idx="5">
                  <c:v>254.52226747391799</c:v>
                </c:pt>
                <c:pt idx="6">
                  <c:v>1644.3600064667601</c:v>
                </c:pt>
                <c:pt idx="7">
                  <c:v>1888.79777864428</c:v>
                </c:pt>
                <c:pt idx="8">
                  <c:v>759.527403113128</c:v>
                </c:pt>
                <c:pt idx="9">
                  <c:v>1052.9476279171499</c:v>
                </c:pt>
                <c:pt idx="10">
                  <c:v>2057.11734939999</c:v>
                </c:pt>
                <c:pt idx="11">
                  <c:v>974.89950275377998</c:v>
                </c:pt>
                <c:pt idx="12">
                  <c:v>196.51014371943501</c:v>
                </c:pt>
                <c:pt idx="13">
                  <c:v>383.05678920333497</c:v>
                </c:pt>
                <c:pt idx="14">
                  <c:v>1392.88429001852</c:v>
                </c:pt>
                <c:pt idx="15">
                  <c:v>613.78056326824299</c:v>
                </c:pt>
                <c:pt idx="16">
                  <c:v>922.64968679461504</c:v>
                </c:pt>
                <c:pt idx="17">
                  <c:v>641.733261476454</c:v>
                </c:pt>
                <c:pt idx="18">
                  <c:v>670.10206798695299</c:v>
                </c:pt>
                <c:pt idx="19">
                  <c:v>781.10176191611401</c:v>
                </c:pt>
                <c:pt idx="20">
                  <c:v>924.06410883751005</c:v>
                </c:pt>
                <c:pt idx="21">
                  <c:v>881.97158493692905</c:v>
                </c:pt>
                <c:pt idx="22">
                  <c:v>513.25417055785499</c:v>
                </c:pt>
                <c:pt idx="23">
                  <c:v>780.24999055330204</c:v>
                </c:pt>
                <c:pt idx="24">
                  <c:v>613.01475209703199</c:v>
                </c:pt>
                <c:pt idx="25">
                  <c:v>702.30152840126004</c:v>
                </c:pt>
                <c:pt idx="26">
                  <c:v>949.932457874683</c:v>
                </c:pt>
                <c:pt idx="27">
                  <c:v>666.41378896171102</c:v>
                </c:pt>
                <c:pt idx="28">
                  <c:v>785.27733472253396</c:v>
                </c:pt>
                <c:pt idx="29">
                  <c:v>641.51432748647801</c:v>
                </c:pt>
                <c:pt idx="30">
                  <c:v>1571.42867793096</c:v>
                </c:pt>
                <c:pt idx="31">
                  <c:v>767.86962294079501</c:v>
                </c:pt>
                <c:pt idx="32">
                  <c:v>2571.9160048469598</c:v>
                </c:pt>
                <c:pt idx="33">
                  <c:v>648.91860543622897</c:v>
                </c:pt>
                <c:pt idx="34">
                  <c:v>819.464384339807</c:v>
                </c:pt>
                <c:pt idx="35">
                  <c:v>617.15859693313496</c:v>
                </c:pt>
                <c:pt idx="36">
                  <c:v>859.68610509138898</c:v>
                </c:pt>
                <c:pt idx="37">
                  <c:v>499.35396713829903</c:v>
                </c:pt>
                <c:pt idx="38">
                  <c:v>694.99488800226902</c:v>
                </c:pt>
                <c:pt idx="39">
                  <c:v>614.16721232828002</c:v>
                </c:pt>
                <c:pt idx="40">
                  <c:v>1004.8377187361</c:v>
                </c:pt>
                <c:pt idx="41">
                  <c:v>772.27675281626</c:v>
                </c:pt>
                <c:pt idx="42">
                  <c:v>566.71320700034596</c:v>
                </c:pt>
                <c:pt idx="43">
                  <c:v>764.732459233751</c:v>
                </c:pt>
                <c:pt idx="44">
                  <c:v>557.99587633960004</c:v>
                </c:pt>
                <c:pt idx="45">
                  <c:v>831.039541269555</c:v>
                </c:pt>
                <c:pt idx="46">
                  <c:v>724.93899418306</c:v>
                </c:pt>
                <c:pt idx="47">
                  <c:v>659.62360306781397</c:v>
                </c:pt>
                <c:pt idx="48">
                  <c:v>523.86275145960303</c:v>
                </c:pt>
                <c:pt idx="49">
                  <c:v>799.10456511009602</c:v>
                </c:pt>
                <c:pt idx="50">
                  <c:v>848.35012586709399</c:v>
                </c:pt>
                <c:pt idx="51">
                  <c:v>744.85393624743199</c:v>
                </c:pt>
                <c:pt idx="52">
                  <c:v>652.16491531057295</c:v>
                </c:pt>
                <c:pt idx="53">
                  <c:v>630.41689720748104</c:v>
                </c:pt>
                <c:pt idx="54">
                  <c:v>758.87106873643495</c:v>
                </c:pt>
                <c:pt idx="55">
                  <c:v>627.34101544129101</c:v>
                </c:pt>
                <c:pt idx="56">
                  <c:v>883.59439231785302</c:v>
                </c:pt>
                <c:pt idx="57">
                  <c:v>644.87921151512296</c:v>
                </c:pt>
                <c:pt idx="58">
                  <c:v>631.59046704092498</c:v>
                </c:pt>
                <c:pt idx="59">
                  <c:v>779.851322089571</c:v>
                </c:pt>
                <c:pt idx="60">
                  <c:v>958.81816555559101</c:v>
                </c:pt>
                <c:pt idx="61">
                  <c:v>795.53417834767004</c:v>
                </c:pt>
                <c:pt idx="62">
                  <c:v>727.03020999316095</c:v>
                </c:pt>
                <c:pt idx="63">
                  <c:v>586.31651945159297</c:v>
                </c:pt>
                <c:pt idx="64">
                  <c:v>748.73811819679804</c:v>
                </c:pt>
                <c:pt idx="65">
                  <c:v>651.23249320530203</c:v>
                </c:pt>
                <c:pt idx="66">
                  <c:v>752.44516124958398</c:v>
                </c:pt>
                <c:pt idx="67">
                  <c:v>640.72128228239603</c:v>
                </c:pt>
                <c:pt idx="68">
                  <c:v>556.36164486781104</c:v>
                </c:pt>
                <c:pt idx="69">
                  <c:v>937.13056642126503</c:v>
                </c:pt>
                <c:pt idx="70">
                  <c:v>6852.5279577361598</c:v>
                </c:pt>
                <c:pt idx="71">
                  <c:v>8159.1796680452899</c:v>
                </c:pt>
                <c:pt idx="72">
                  <c:v>692.83628487062902</c:v>
                </c:pt>
                <c:pt idx="73">
                  <c:v>1089.5335125480301</c:v>
                </c:pt>
                <c:pt idx="74">
                  <c:v>803.76353220001795</c:v>
                </c:pt>
                <c:pt idx="75">
                  <c:v>847.24397897260906</c:v>
                </c:pt>
                <c:pt idx="76">
                  <c:v>1051.20610908155</c:v>
                </c:pt>
                <c:pt idx="77">
                  <c:v>641.04929938968598</c:v>
                </c:pt>
                <c:pt idx="78">
                  <c:v>827.60171466202701</c:v>
                </c:pt>
                <c:pt idx="79">
                  <c:v>584.88925556761797</c:v>
                </c:pt>
                <c:pt idx="80">
                  <c:v>896.76349548306098</c:v>
                </c:pt>
                <c:pt idx="81">
                  <c:v>739.69446843916205</c:v>
                </c:pt>
                <c:pt idx="82">
                  <c:v>552.62177647173098</c:v>
                </c:pt>
                <c:pt idx="83">
                  <c:v>634.92077537347905</c:v>
                </c:pt>
                <c:pt idx="84">
                  <c:v>588.13500519417596</c:v>
                </c:pt>
                <c:pt idx="85">
                  <c:v>650.89717840123501</c:v>
                </c:pt>
                <c:pt idx="86">
                  <c:v>768.04047710757504</c:v>
                </c:pt>
                <c:pt idx="87">
                  <c:v>593.03582244659901</c:v>
                </c:pt>
                <c:pt idx="88">
                  <c:v>629.83026024331298</c:v>
                </c:pt>
                <c:pt idx="89">
                  <c:v>598.93518384186996</c:v>
                </c:pt>
                <c:pt idx="90">
                  <c:v>889.14901363634999</c:v>
                </c:pt>
                <c:pt idx="91">
                  <c:v>732.66351023393202</c:v>
                </c:pt>
                <c:pt idx="92">
                  <c:v>623.23899088402902</c:v>
                </c:pt>
                <c:pt idx="93">
                  <c:v>589.41704958644505</c:v>
                </c:pt>
                <c:pt idx="94">
                  <c:v>540.73772005495005</c:v>
                </c:pt>
                <c:pt idx="95">
                  <c:v>697.02612511339305</c:v>
                </c:pt>
                <c:pt idx="96">
                  <c:v>715.32415521642997</c:v>
                </c:pt>
                <c:pt idx="97">
                  <c:v>537.241295336549</c:v>
                </c:pt>
                <c:pt idx="98">
                  <c:v>545.83638529334598</c:v>
                </c:pt>
                <c:pt idx="99">
                  <c:v>620.57468168188996</c:v>
                </c:pt>
                <c:pt idx="100">
                  <c:v>911.42506534868301</c:v>
                </c:pt>
                <c:pt idx="101">
                  <c:v>779.73345123520403</c:v>
                </c:pt>
                <c:pt idx="102">
                  <c:v>564.13333891127797</c:v>
                </c:pt>
                <c:pt idx="103">
                  <c:v>556.25977183380303</c:v>
                </c:pt>
                <c:pt idx="104">
                  <c:v>613.59251698319895</c:v>
                </c:pt>
                <c:pt idx="105">
                  <c:v>592.08797842910099</c:v>
                </c:pt>
                <c:pt idx="106">
                  <c:v>726.69863981646699</c:v>
                </c:pt>
                <c:pt idx="107">
                  <c:v>583.30494274476803</c:v>
                </c:pt>
                <c:pt idx="108">
                  <c:v>548.49791651864905</c:v>
                </c:pt>
                <c:pt idx="109">
                  <c:v>634.80294873268303</c:v>
                </c:pt>
                <c:pt idx="110">
                  <c:v>827.51985441385796</c:v>
                </c:pt>
                <c:pt idx="111">
                  <c:v>790.75201053759395</c:v>
                </c:pt>
                <c:pt idx="112">
                  <c:v>575.08342909722001</c:v>
                </c:pt>
                <c:pt idx="113">
                  <c:v>563.99504822344602</c:v>
                </c:pt>
                <c:pt idx="114">
                  <c:v>664.311350940534</c:v>
                </c:pt>
                <c:pt idx="115">
                  <c:v>566.25211567138604</c:v>
                </c:pt>
                <c:pt idx="116">
                  <c:v>815.01379928894801</c:v>
                </c:pt>
                <c:pt idx="117">
                  <c:v>570.53983152040996</c:v>
                </c:pt>
                <c:pt idx="118">
                  <c:v>623.21509024769205</c:v>
                </c:pt>
                <c:pt idx="119">
                  <c:v>734.45031782144997</c:v>
                </c:pt>
                <c:pt idx="120">
                  <c:v>907.65539073961895</c:v>
                </c:pt>
                <c:pt idx="121">
                  <c:v>881.69359471886503</c:v>
                </c:pt>
                <c:pt idx="122">
                  <c:v>515.93459428538495</c:v>
                </c:pt>
                <c:pt idx="123">
                  <c:v>550.89681629534505</c:v>
                </c:pt>
                <c:pt idx="124">
                  <c:v>667.80289089594396</c:v>
                </c:pt>
                <c:pt idx="125">
                  <c:v>555.47021540840001</c:v>
                </c:pt>
                <c:pt idx="126">
                  <c:v>728.30341068464702</c:v>
                </c:pt>
                <c:pt idx="127">
                  <c:v>568.86828654658802</c:v>
                </c:pt>
                <c:pt idx="128">
                  <c:v>557.53330811466299</c:v>
                </c:pt>
                <c:pt idx="129">
                  <c:v>883.64430665691896</c:v>
                </c:pt>
                <c:pt idx="130">
                  <c:v>840.39532274865905</c:v>
                </c:pt>
                <c:pt idx="131">
                  <c:v>2703.2411581417</c:v>
                </c:pt>
                <c:pt idx="132">
                  <c:v>509.70883702628902</c:v>
                </c:pt>
                <c:pt idx="133">
                  <c:v>583.915371782541</c:v>
                </c:pt>
                <c:pt idx="134">
                  <c:v>596.420083246074</c:v>
                </c:pt>
                <c:pt idx="135">
                  <c:v>1146.7336994151301</c:v>
                </c:pt>
                <c:pt idx="136">
                  <c:v>624.70929649406003</c:v>
                </c:pt>
                <c:pt idx="137">
                  <c:v>528.75540400760303</c:v>
                </c:pt>
                <c:pt idx="138">
                  <c:v>1366.5588159532599</c:v>
                </c:pt>
                <c:pt idx="139">
                  <c:v>586.69473695755801</c:v>
                </c:pt>
                <c:pt idx="140">
                  <c:v>1057.7166896505701</c:v>
                </c:pt>
                <c:pt idx="141">
                  <c:v>750.21288479136899</c:v>
                </c:pt>
                <c:pt idx="142">
                  <c:v>593.57177233885102</c:v>
                </c:pt>
                <c:pt idx="143">
                  <c:v>524.78273238285396</c:v>
                </c:pt>
                <c:pt idx="144">
                  <c:v>644.49700265620299</c:v>
                </c:pt>
                <c:pt idx="145">
                  <c:v>620.89923027977204</c:v>
                </c:pt>
                <c:pt idx="146">
                  <c:v>733.29785994133397</c:v>
                </c:pt>
                <c:pt idx="147">
                  <c:v>693.060940453679</c:v>
                </c:pt>
                <c:pt idx="148">
                  <c:v>524.68228116938803</c:v>
                </c:pt>
                <c:pt idx="149">
                  <c:v>722.16091710442095</c:v>
                </c:pt>
                <c:pt idx="150">
                  <c:v>786.13569819715497</c:v>
                </c:pt>
                <c:pt idx="151">
                  <c:v>822.188244542809</c:v>
                </c:pt>
                <c:pt idx="152">
                  <c:v>536.15430204915003</c:v>
                </c:pt>
                <c:pt idx="153">
                  <c:v>626.74724639924295</c:v>
                </c:pt>
                <c:pt idx="154">
                  <c:v>729.62756875772698</c:v>
                </c:pt>
                <c:pt idx="155">
                  <c:v>547.76510382501601</c:v>
                </c:pt>
                <c:pt idx="156">
                  <c:v>715.90753616350696</c:v>
                </c:pt>
                <c:pt idx="157">
                  <c:v>632.78159638076897</c:v>
                </c:pt>
                <c:pt idx="158">
                  <c:v>554.89413082144199</c:v>
                </c:pt>
                <c:pt idx="159">
                  <c:v>757.22072901623005</c:v>
                </c:pt>
                <c:pt idx="160">
                  <c:v>892.23542168201595</c:v>
                </c:pt>
                <c:pt idx="161">
                  <c:v>751.07615226746498</c:v>
                </c:pt>
                <c:pt idx="162">
                  <c:v>632.29608077836099</c:v>
                </c:pt>
                <c:pt idx="163">
                  <c:v>512.99940026888703</c:v>
                </c:pt>
                <c:pt idx="164">
                  <c:v>705.28886133012395</c:v>
                </c:pt>
                <c:pt idx="165">
                  <c:v>491.96801486303099</c:v>
                </c:pt>
                <c:pt idx="166">
                  <c:v>834.94365725523801</c:v>
                </c:pt>
                <c:pt idx="167">
                  <c:v>492.50159687788999</c:v>
                </c:pt>
                <c:pt idx="168">
                  <c:v>620.50533573429402</c:v>
                </c:pt>
                <c:pt idx="169">
                  <c:v>605.557398122319</c:v>
                </c:pt>
                <c:pt idx="170">
                  <c:v>842.47856954141696</c:v>
                </c:pt>
                <c:pt idx="171">
                  <c:v>884.01861014309895</c:v>
                </c:pt>
                <c:pt idx="172">
                  <c:v>480.18592704612598</c:v>
                </c:pt>
                <c:pt idx="173">
                  <c:v>612.16575772201804</c:v>
                </c:pt>
                <c:pt idx="174">
                  <c:v>552.36818356004596</c:v>
                </c:pt>
                <c:pt idx="175">
                  <c:v>630.03103389018497</c:v>
                </c:pt>
                <c:pt idx="176">
                  <c:v>745.30325422304304</c:v>
                </c:pt>
                <c:pt idx="177">
                  <c:v>587.967051233456</c:v>
                </c:pt>
                <c:pt idx="178">
                  <c:v>543.54721718768405</c:v>
                </c:pt>
                <c:pt idx="179">
                  <c:v>815.15298397472202</c:v>
                </c:pt>
                <c:pt idx="180">
                  <c:v>894.57708063289294</c:v>
                </c:pt>
                <c:pt idx="181">
                  <c:v>752.67775122431897</c:v>
                </c:pt>
                <c:pt idx="182">
                  <c:v>563.643146941346</c:v>
                </c:pt>
                <c:pt idx="183">
                  <c:v>618.29474677859798</c:v>
                </c:pt>
                <c:pt idx="184">
                  <c:v>675.82541955892805</c:v>
                </c:pt>
                <c:pt idx="185">
                  <c:v>514.32288727826801</c:v>
                </c:pt>
                <c:pt idx="186">
                  <c:v>822.71922193269404</c:v>
                </c:pt>
                <c:pt idx="187">
                  <c:v>464.03764486299298</c:v>
                </c:pt>
                <c:pt idx="188">
                  <c:v>589.57208507550502</c:v>
                </c:pt>
                <c:pt idx="189">
                  <c:v>850.76067921271999</c:v>
                </c:pt>
                <c:pt idx="190">
                  <c:v>1018.30645490498</c:v>
                </c:pt>
                <c:pt idx="191">
                  <c:v>751.45416405448498</c:v>
                </c:pt>
                <c:pt idx="192">
                  <c:v>592.505364683636</c:v>
                </c:pt>
                <c:pt idx="193">
                  <c:v>616.87775647944102</c:v>
                </c:pt>
                <c:pt idx="194">
                  <c:v>568.81541115843095</c:v>
                </c:pt>
                <c:pt idx="195">
                  <c:v>599.57512356193297</c:v>
                </c:pt>
                <c:pt idx="196">
                  <c:v>724.11015111555002</c:v>
                </c:pt>
                <c:pt idx="197">
                  <c:v>692.45955154070396</c:v>
                </c:pt>
                <c:pt idx="198">
                  <c:v>475.64947463386301</c:v>
                </c:pt>
                <c:pt idx="199">
                  <c:v>703.59548547175098</c:v>
                </c:pt>
                <c:pt idx="200">
                  <c:v>808.92297440966695</c:v>
                </c:pt>
                <c:pt idx="201">
                  <c:v>755.62595373466297</c:v>
                </c:pt>
                <c:pt idx="202">
                  <c:v>552.99111473733899</c:v>
                </c:pt>
                <c:pt idx="203">
                  <c:v>585.50785424460196</c:v>
                </c:pt>
                <c:pt idx="204">
                  <c:v>653.235288641843</c:v>
                </c:pt>
                <c:pt idx="205">
                  <c:v>555.07822551709296</c:v>
                </c:pt>
                <c:pt idx="206">
                  <c:v>752.63319544005503</c:v>
                </c:pt>
                <c:pt idx="207">
                  <c:v>528.00914100336604</c:v>
                </c:pt>
                <c:pt idx="208">
                  <c:v>605.11641433212105</c:v>
                </c:pt>
                <c:pt idx="209">
                  <c:v>617.92424918169695</c:v>
                </c:pt>
                <c:pt idx="210">
                  <c:v>877.479266155716</c:v>
                </c:pt>
                <c:pt idx="211">
                  <c:v>753.86314262422002</c:v>
                </c:pt>
                <c:pt idx="212">
                  <c:v>618.84154495648204</c:v>
                </c:pt>
                <c:pt idx="213">
                  <c:v>499.97833590395101</c:v>
                </c:pt>
                <c:pt idx="214">
                  <c:v>666.14896542518704</c:v>
                </c:pt>
                <c:pt idx="215">
                  <c:v>581.15898328113303</c:v>
                </c:pt>
                <c:pt idx="216">
                  <c:v>777.81761424441504</c:v>
                </c:pt>
                <c:pt idx="217">
                  <c:v>615.89515429620201</c:v>
                </c:pt>
                <c:pt idx="218">
                  <c:v>581.28916165871897</c:v>
                </c:pt>
                <c:pt idx="219">
                  <c:v>659.19837995240198</c:v>
                </c:pt>
                <c:pt idx="220">
                  <c:v>746.01150497117806</c:v>
                </c:pt>
                <c:pt idx="221">
                  <c:v>849.03134644475199</c:v>
                </c:pt>
                <c:pt idx="222">
                  <c:v>483.86619183215703</c:v>
                </c:pt>
                <c:pt idx="223">
                  <c:v>631.87537982864103</c:v>
                </c:pt>
                <c:pt idx="224">
                  <c:v>646.77352061677504</c:v>
                </c:pt>
                <c:pt idx="225">
                  <c:v>530.72564193855999</c:v>
                </c:pt>
                <c:pt idx="226">
                  <c:v>793.619237666147</c:v>
                </c:pt>
                <c:pt idx="227">
                  <c:v>519.66125300100396</c:v>
                </c:pt>
                <c:pt idx="228">
                  <c:v>630.23306718975903</c:v>
                </c:pt>
                <c:pt idx="229">
                  <c:v>602.757893388002</c:v>
                </c:pt>
                <c:pt idx="230">
                  <c:v>994.34439345670296</c:v>
                </c:pt>
                <c:pt idx="231">
                  <c:v>719.36134405226699</c:v>
                </c:pt>
                <c:pt idx="232">
                  <c:v>544.51454666264499</c:v>
                </c:pt>
                <c:pt idx="233">
                  <c:v>567.99385449908505</c:v>
                </c:pt>
                <c:pt idx="234">
                  <c:v>639.64034849384598</c:v>
                </c:pt>
                <c:pt idx="235">
                  <c:v>575.37940771751198</c:v>
                </c:pt>
                <c:pt idx="236">
                  <c:v>817.60954547399797</c:v>
                </c:pt>
                <c:pt idx="237">
                  <c:v>621.11385757284995</c:v>
                </c:pt>
                <c:pt idx="238">
                  <c:v>2790.6651902172198</c:v>
                </c:pt>
                <c:pt idx="239">
                  <c:v>793.83515801930798</c:v>
                </c:pt>
                <c:pt idx="240">
                  <c:v>979.42236842715897</c:v>
                </c:pt>
                <c:pt idx="241">
                  <c:v>3598.46719876818</c:v>
                </c:pt>
                <c:pt idx="242">
                  <c:v>550.99433933307103</c:v>
                </c:pt>
                <c:pt idx="243">
                  <c:v>764.92466268732801</c:v>
                </c:pt>
                <c:pt idx="244">
                  <c:v>500.48812521174602</c:v>
                </c:pt>
                <c:pt idx="245">
                  <c:v>714.80616182210895</c:v>
                </c:pt>
                <c:pt idx="246">
                  <c:v>710.94592367481596</c:v>
                </c:pt>
                <c:pt idx="247">
                  <c:v>569.03746870938903</c:v>
                </c:pt>
                <c:pt idx="248">
                  <c:v>547.87349712212404</c:v>
                </c:pt>
                <c:pt idx="249">
                  <c:v>935.13937669622896</c:v>
                </c:pt>
                <c:pt idx="250">
                  <c:v>893.596454205638</c:v>
                </c:pt>
                <c:pt idx="251">
                  <c:v>782.37496146991396</c:v>
                </c:pt>
                <c:pt idx="252">
                  <c:v>621.72983226400504</c:v>
                </c:pt>
                <c:pt idx="253">
                  <c:v>571.99607076430095</c:v>
                </c:pt>
                <c:pt idx="254">
                  <c:v>698.68632762277002</c:v>
                </c:pt>
                <c:pt idx="255">
                  <c:v>548.31421791641299</c:v>
                </c:pt>
                <c:pt idx="256">
                  <c:v>839.43241576355501</c:v>
                </c:pt>
                <c:pt idx="257">
                  <c:v>620.60705407524199</c:v>
                </c:pt>
                <c:pt idx="258">
                  <c:v>567.93191780264897</c:v>
                </c:pt>
                <c:pt idx="259">
                  <c:v>640.48204348657396</c:v>
                </c:pt>
                <c:pt idx="260">
                  <c:v>864.58639569679406</c:v>
                </c:pt>
                <c:pt idx="261">
                  <c:v>839.94734027702702</c:v>
                </c:pt>
                <c:pt idx="262">
                  <c:v>881.29239807751196</c:v>
                </c:pt>
                <c:pt idx="263">
                  <c:v>573.37091104485796</c:v>
                </c:pt>
                <c:pt idx="264">
                  <c:v>713.97243194419798</c:v>
                </c:pt>
                <c:pt idx="265">
                  <c:v>553.27056774612299</c:v>
                </c:pt>
                <c:pt idx="266">
                  <c:v>795.04759494432903</c:v>
                </c:pt>
                <c:pt idx="267">
                  <c:v>588.83687953741105</c:v>
                </c:pt>
                <c:pt idx="268">
                  <c:v>643.09500614779802</c:v>
                </c:pt>
                <c:pt idx="269">
                  <c:v>688.50307725441303</c:v>
                </c:pt>
                <c:pt idx="270">
                  <c:v>858.10330448745594</c:v>
                </c:pt>
                <c:pt idx="271">
                  <c:v>846.812166464239</c:v>
                </c:pt>
                <c:pt idx="272">
                  <c:v>501.10492022079598</c:v>
                </c:pt>
                <c:pt idx="273">
                  <c:v>660.94820242657397</c:v>
                </c:pt>
                <c:pt idx="274">
                  <c:v>630.32212132993004</c:v>
                </c:pt>
                <c:pt idx="275">
                  <c:v>527.78235311150399</c:v>
                </c:pt>
                <c:pt idx="276">
                  <c:v>777.70534688732903</c:v>
                </c:pt>
                <c:pt idx="277">
                  <c:v>496.705364149807</c:v>
                </c:pt>
                <c:pt idx="278">
                  <c:v>647.27691070769799</c:v>
                </c:pt>
                <c:pt idx="279">
                  <c:v>620.89973843886298</c:v>
                </c:pt>
                <c:pt idx="280">
                  <c:v>858.52535313894805</c:v>
                </c:pt>
                <c:pt idx="281">
                  <c:v>773.56483809096403</c:v>
                </c:pt>
                <c:pt idx="282">
                  <c:v>524.88608943074598</c:v>
                </c:pt>
                <c:pt idx="283">
                  <c:v>626.39069085381004</c:v>
                </c:pt>
                <c:pt idx="284">
                  <c:v>579.68463712538505</c:v>
                </c:pt>
                <c:pt idx="285">
                  <c:v>587.40586957522703</c:v>
                </c:pt>
                <c:pt idx="286">
                  <c:v>762.67712104286397</c:v>
                </c:pt>
                <c:pt idx="287">
                  <c:v>579.63303499313304</c:v>
                </c:pt>
                <c:pt idx="288">
                  <c:v>583.82352086934304</c:v>
                </c:pt>
                <c:pt idx="289">
                  <c:v>565.38655128348103</c:v>
                </c:pt>
                <c:pt idx="290">
                  <c:v>932.332231319774</c:v>
                </c:pt>
                <c:pt idx="291">
                  <c:v>793.74768352438798</c:v>
                </c:pt>
                <c:pt idx="292">
                  <c:v>602.04418630976602</c:v>
                </c:pt>
                <c:pt idx="293">
                  <c:v>611.90890903603304</c:v>
                </c:pt>
                <c:pt idx="294">
                  <c:v>579.05167861729603</c:v>
                </c:pt>
                <c:pt idx="295">
                  <c:v>575.14934305346696</c:v>
                </c:pt>
                <c:pt idx="296">
                  <c:v>776.85028028669399</c:v>
                </c:pt>
                <c:pt idx="297">
                  <c:v>963.42555193235501</c:v>
                </c:pt>
                <c:pt idx="298">
                  <c:v>581.55040552737603</c:v>
                </c:pt>
                <c:pt idx="299">
                  <c:v>766.36393963443095</c:v>
                </c:pt>
                <c:pt idx="300">
                  <c:v>892.60052845765097</c:v>
                </c:pt>
                <c:pt idx="301">
                  <c:v>820.81862297593796</c:v>
                </c:pt>
                <c:pt idx="302">
                  <c:v>596.74949879232304</c:v>
                </c:pt>
                <c:pt idx="303">
                  <c:v>620.95607846128905</c:v>
                </c:pt>
                <c:pt idx="304">
                  <c:v>610.04605200692299</c:v>
                </c:pt>
                <c:pt idx="305">
                  <c:v>539.83263832153204</c:v>
                </c:pt>
                <c:pt idx="306">
                  <c:v>771.90991997892104</c:v>
                </c:pt>
                <c:pt idx="307">
                  <c:v>525.98377674683002</c:v>
                </c:pt>
                <c:pt idx="308">
                  <c:v>412.58623691522303</c:v>
                </c:pt>
                <c:pt idx="309">
                  <c:v>712.53482853301102</c:v>
                </c:pt>
                <c:pt idx="310">
                  <c:v>558.97763653978598</c:v>
                </c:pt>
                <c:pt idx="311">
                  <c:v>471.92027490985998</c:v>
                </c:pt>
                <c:pt idx="312">
                  <c:v>249.164398498385</c:v>
                </c:pt>
                <c:pt idx="313">
                  <c:v>219.75938494664001</c:v>
                </c:pt>
                <c:pt idx="314">
                  <c:v>249.63836335955699</c:v>
                </c:pt>
                <c:pt idx="315">
                  <c:v>211.06554837204101</c:v>
                </c:pt>
                <c:pt idx="316">
                  <c:v>425.46332553745202</c:v>
                </c:pt>
                <c:pt idx="317">
                  <c:v>199.96311361302301</c:v>
                </c:pt>
                <c:pt idx="318">
                  <c:v>1263.15634919544</c:v>
                </c:pt>
                <c:pt idx="319">
                  <c:v>722.33059392032999</c:v>
                </c:pt>
                <c:pt idx="320">
                  <c:v>482.16219654085302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72-43D8-A723-0CDEF66315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7698383"/>
        <c:axId val="477678831"/>
      </c:lineChart>
      <c:catAx>
        <c:axId val="477677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%"/>
                <a:lumOff val="85%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600" b="0" i="0" u="none" strike="noStrike" kern="1200" baseline="0%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77694223"/>
        <c:crosses val="autoZero"/>
        <c:auto val="1"/>
        <c:lblAlgn val="ctr"/>
        <c:lblOffset val="100"/>
        <c:noMultiLvlLbl val="0"/>
      </c:catAx>
      <c:valAx>
        <c:axId val="477694223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%"/>
                  <a:lumOff val="85%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%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% Memória Disponivel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%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%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77677583"/>
        <c:crosses val="autoZero"/>
        <c:crossBetween val="between"/>
      </c:valAx>
      <c:valAx>
        <c:axId val="477678831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%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Page Faults/sec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%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%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77698383"/>
        <c:crosses val="max"/>
        <c:crossBetween val="between"/>
        <c:majorUnit val="900"/>
      </c:valAx>
      <c:catAx>
        <c:axId val="47769838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7767883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%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pt-BR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purl.oclc.org/ooxml/drawingml/main" meth="cycle" id="10">
  <a:schemeClr val="accent1"/>
  <a:schemeClr val="accent2"/>
  <a:schemeClr val="accent3"/>
  <a:schemeClr val="accent4"/>
  <a:schemeClr val="accent5"/>
  <a:schemeClr val="accent6"/>
  <cs:variation/>
  <cs:variation>
    <a:lumMod val="60%"/>
  </cs:variation>
  <cs:variation>
    <a:lumMod val="80%"/>
    <a:lumOff val="20%"/>
  </cs:variation>
  <cs:variation>
    <a:lumMod val="80%"/>
  </cs:variation>
  <cs:variation>
    <a:lumMod val="60%"/>
    <a:lumOff val="40%"/>
  </cs:variation>
  <cs:variation>
    <a:lumMod val="50%"/>
  </cs:variation>
  <cs:variation>
    <a:lumMod val="70%"/>
    <a:lumOff val="30%"/>
  </cs:variation>
  <cs:variation>
    <a:lumMod val="70%"/>
  </cs:variation>
  <cs:variation>
    <a:lumMod val="50%"/>
    <a:lumOff val="50%"/>
  </cs:variation>
</cs:colorStyle>
</file>

<file path=ppt/charts/colors2.xml><?xml version="1.0" encoding="utf-8"?>
<cs:colorStyle xmlns:cs="http://schemas.microsoft.com/office/drawing/2012/chartStyle" xmlns:a="http://purl.oclc.org/ooxml/drawingml/main" meth="cycle" id="10">
  <a:schemeClr val="accent1"/>
  <a:schemeClr val="accent2"/>
  <a:schemeClr val="accent3"/>
  <a:schemeClr val="accent4"/>
  <a:schemeClr val="accent5"/>
  <a:schemeClr val="accent6"/>
  <cs:variation/>
  <cs:variation>
    <a:lumMod val="60%"/>
  </cs:variation>
  <cs:variation>
    <a:lumMod val="80%"/>
    <a:lumOff val="20%"/>
  </cs:variation>
  <cs:variation>
    <a:lumMod val="80%"/>
  </cs:variation>
  <cs:variation>
    <a:lumMod val="60%"/>
    <a:lumOff val="40%"/>
  </cs:variation>
  <cs:variation>
    <a:lumMod val="50%"/>
  </cs:variation>
  <cs:variation>
    <a:lumMod val="70%"/>
    <a:lumOff val="30%"/>
  </cs:variation>
  <cs:variation>
    <a:lumMod val="70%"/>
  </cs:variation>
  <cs:variation>
    <a:lumMod val="50%"/>
    <a:lumOff val="50%"/>
  </cs:variation>
</cs:colorStyle>
</file>

<file path=ppt/charts/colors3.xml><?xml version="1.0" encoding="utf-8"?>
<cs:colorStyle xmlns:cs="http://schemas.microsoft.com/office/drawing/2012/chartStyle" xmlns:a="http://purl.oclc.org/ooxml/drawingml/main" meth="cycle" id="10">
  <a:schemeClr val="accent1"/>
  <a:schemeClr val="accent2"/>
  <a:schemeClr val="accent3"/>
  <a:schemeClr val="accent4"/>
  <a:schemeClr val="accent5"/>
  <a:schemeClr val="accent6"/>
  <cs:variation/>
  <cs:variation>
    <a:lumMod val="60%"/>
  </cs:variation>
  <cs:variation>
    <a:lumMod val="80%"/>
    <a:lumOff val="20%"/>
  </cs:variation>
  <cs:variation>
    <a:lumMod val="80%"/>
  </cs:variation>
  <cs:variation>
    <a:lumMod val="60%"/>
    <a:lumOff val="40%"/>
  </cs:variation>
  <cs:variation>
    <a:lumMod val="50%"/>
  </cs:variation>
  <cs:variation>
    <a:lumMod val="70%"/>
    <a:lumOff val="30%"/>
  </cs:variation>
  <cs:variation>
    <a:lumMod val="70%"/>
  </cs:variation>
  <cs:variation>
    <a:lumMod val="50%"/>
    <a:lumOff val="50%"/>
  </cs:variation>
</cs:colorStyle>
</file>

<file path=ppt/charts/colors4.xml><?xml version="1.0" encoding="utf-8"?>
<cs:colorStyle xmlns:cs="http://schemas.microsoft.com/office/drawing/2012/chartStyle" xmlns:a="http://purl.oclc.org/ooxml/drawingml/main" meth="cycle" id="10">
  <a:schemeClr val="accent1"/>
  <a:schemeClr val="accent2"/>
  <a:schemeClr val="accent3"/>
  <a:schemeClr val="accent4"/>
  <a:schemeClr val="accent5"/>
  <a:schemeClr val="accent6"/>
  <cs:variation/>
  <cs:variation>
    <a:lumMod val="60%"/>
  </cs:variation>
  <cs:variation>
    <a:lumMod val="80%"/>
    <a:lumOff val="20%"/>
  </cs:variation>
  <cs:variation>
    <a:lumMod val="80%"/>
  </cs:variation>
  <cs:variation>
    <a:lumMod val="60%"/>
    <a:lumOff val="40%"/>
  </cs:variation>
  <cs:variation>
    <a:lumMod val="50%"/>
  </cs:variation>
  <cs:variation>
    <a:lumMod val="70%"/>
    <a:lumOff val="30%"/>
  </cs:variation>
  <cs:variation>
    <a:lumMod val="70%"/>
  </cs:variation>
  <cs:variation>
    <a:lumMod val="50%"/>
    <a:lumOff val="50%"/>
  </cs:variation>
</cs:colorStyle>
</file>

<file path=ppt/charts/colors5.xml><?xml version="1.0" encoding="utf-8"?>
<cs:colorStyle xmlns:cs="http://schemas.microsoft.com/office/drawing/2012/chartStyle" xmlns:a="http://purl.oclc.org/ooxml/drawingml/main" meth="cycle" id="10">
  <a:schemeClr val="accent1"/>
  <a:schemeClr val="accent2"/>
  <a:schemeClr val="accent3"/>
  <a:schemeClr val="accent4"/>
  <a:schemeClr val="accent5"/>
  <a:schemeClr val="accent6"/>
  <cs:variation/>
  <cs:variation>
    <a:lumMod val="60%"/>
  </cs:variation>
  <cs:variation>
    <a:lumMod val="80%"/>
    <a:lumOff val="20%"/>
  </cs:variation>
  <cs:variation>
    <a:lumMod val="80%"/>
  </cs:variation>
  <cs:variation>
    <a:lumMod val="60%"/>
    <a:lumOff val="40%"/>
  </cs:variation>
  <cs:variation>
    <a:lumMod val="50%"/>
  </cs:variation>
  <cs:variation>
    <a:lumMod val="70%"/>
    <a:lumOff val="30%"/>
  </cs:variation>
  <cs:variation>
    <a:lumMod val="70%"/>
  </cs:variation>
  <cs:variation>
    <a:lumMod val="50%"/>
    <a:lumOff val="50%"/>
  </cs:variation>
</cs:colorStyle>
</file>

<file path=ppt/charts/style1.xml><?xml version="1.0" encoding="utf-8"?>
<cs:chartStyle xmlns:cs="http://schemas.microsoft.com/office/drawing/2012/chartStyle" xmlns:a="http://purl.oclc.org/ooxml/drawingml/main" id="201">
  <cs:axisTitle>
    <cs:lnRef idx="0"/>
    <cs:fillRef idx="0"/>
    <cs:effectRef idx="0"/>
    <cs:fontRef idx="minor">
      <a:schemeClr val="tx1">
        <a:lumMod val="65%"/>
        <a:lumOff val="35%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%"/>
        <a:lumOff val="35%"/>
      </a:schemeClr>
    </cs:fontRef>
    <cs:spPr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%"/>
        <a:lumOff val="25%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%"/>
        <a:lumOff val="35%"/>
      </a:schemeClr>
    </cs:fontRef>
    <cs:spPr>
      <a:solidFill>
        <a:schemeClr val="lt1"/>
      </a:solidFill>
      <a:ln>
        <a:solidFill>
          <a:schemeClr val="dk1">
            <a:lumMod val="25%"/>
            <a:lumOff val="75%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%"/>
        <a:lumOff val="35%"/>
      </a:schemeClr>
    </cs:fontRef>
    <cs:spPr>
      <a:noFill/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%"/>
          <a:lumOff val="35%"/>
        </a:schemeClr>
      </a:solidFill>
      <a:ln w="9525">
        <a:solidFill>
          <a:schemeClr val="tx1">
            <a:lumMod val="65%"/>
            <a:lumOff val="35%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%"/>
            <a:lumOff val="35%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%"/>
            <a:lumOff val="85%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%"/>
            <a:lumOff val="95%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%"/>
            <a:lumOff val="25%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%"/>
        <a:lumOff val="35%"/>
      </a:schemeClr>
    </cs:fontRef>
    <cs:defRPr sz="1400" b="0" kern="1200" spc="0" baseline="0%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%"/>
            <a:lumOff val="85%"/>
          </a:schemeClr>
        </a:solidFill>
      </a:ln>
    </cs:spPr>
  </cs:upBar>
  <cs:valueAxis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purl.oclc.org/ooxml/drawingml/main" id="201">
  <cs:axisTitle>
    <cs:lnRef idx="0"/>
    <cs:fillRef idx="0"/>
    <cs:effectRef idx="0"/>
    <cs:fontRef idx="minor">
      <a:schemeClr val="tx1">
        <a:lumMod val="65%"/>
        <a:lumOff val="35%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%"/>
        <a:lumOff val="35%"/>
      </a:schemeClr>
    </cs:fontRef>
    <cs:spPr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%"/>
        <a:lumOff val="25%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%"/>
        <a:lumOff val="35%"/>
      </a:schemeClr>
    </cs:fontRef>
    <cs:spPr>
      <a:solidFill>
        <a:schemeClr val="lt1"/>
      </a:solidFill>
      <a:ln>
        <a:solidFill>
          <a:schemeClr val="dk1">
            <a:lumMod val="25%"/>
            <a:lumOff val="75%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%"/>
        <a:lumOff val="35%"/>
      </a:schemeClr>
    </cs:fontRef>
    <cs:spPr>
      <a:noFill/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%"/>
          <a:lumOff val="35%"/>
        </a:schemeClr>
      </a:solidFill>
      <a:ln w="9525">
        <a:solidFill>
          <a:schemeClr val="tx1">
            <a:lumMod val="65%"/>
            <a:lumOff val="35%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%"/>
            <a:lumOff val="35%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%"/>
            <a:lumOff val="85%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%"/>
            <a:lumOff val="95%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%"/>
            <a:lumOff val="25%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%"/>
        <a:lumOff val="35%"/>
      </a:schemeClr>
    </cs:fontRef>
    <cs:defRPr sz="1400" b="0" kern="1200" spc="0" baseline="0%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%"/>
            <a:lumOff val="85%"/>
          </a:schemeClr>
        </a:solidFill>
      </a:ln>
    </cs:spPr>
  </cs:upBar>
  <cs:valueAxis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purl.oclc.org/ooxml/drawingml/main" id="297">
  <cs:axisTitle>
    <cs:lnRef idx="0"/>
    <cs:fillRef idx="0"/>
    <cs:effectRef idx="0"/>
    <cs:fontRef idx="minor">
      <a:schemeClr val="tx1">
        <a:lumMod val="65%"/>
        <a:lumOff val="35%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%"/>
        <a:lumOff val="35%"/>
      </a:schemeClr>
    </cs:fontRef>
    <cs:spPr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%"/>
        <a:lumOff val="25%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%"/>
        <a:lumOff val="35%"/>
      </a:schemeClr>
    </cs:fontRef>
    <cs:spPr>
      <a:solidFill>
        <a:schemeClr val="lt1"/>
      </a:solidFill>
      <a:ln>
        <a:solidFill>
          <a:schemeClr val="dk1">
            <a:lumMod val="25%"/>
            <a:lumOff val="75%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%"/>
        <a:lumOff val="35%"/>
      </a:schemeClr>
    </cs:fontRef>
    <cs:spPr>
      <a:noFill/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%"/>
          <a:lumOff val="25%"/>
        </a:schemeClr>
      </a:solidFill>
      <a:ln w="9525" cap="flat" cmpd="sng" algn="ctr">
        <a:solidFill>
          <a:schemeClr val="tx1">
            <a:lumMod val="65%"/>
            <a:lumOff val="35%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%"/>
            <a:lumOff val="35%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%"/>
            <a:lumOff val="85%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%"/>
            <a:lumOff val="95%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%"/>
            <a:lumOff val="50%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%"/>
        <a:lumOff val="35%"/>
      </a:schemeClr>
    </cs:fontRef>
    <cs:defRPr sz="1400" b="0" kern="1200" spc="0" baseline="0%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%"/>
            <a:lumOff val="35%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purl.oclc.org/ooxml/drawingml/main" id="201">
  <cs:axisTitle>
    <cs:lnRef idx="0"/>
    <cs:fillRef idx="0"/>
    <cs:effectRef idx="0"/>
    <cs:fontRef idx="minor">
      <a:schemeClr val="tx1">
        <a:lumMod val="65%"/>
        <a:lumOff val="35%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%"/>
        <a:lumOff val="35%"/>
      </a:schemeClr>
    </cs:fontRef>
    <cs:spPr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%"/>
        <a:lumOff val="25%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%"/>
        <a:lumOff val="35%"/>
      </a:schemeClr>
    </cs:fontRef>
    <cs:spPr>
      <a:solidFill>
        <a:schemeClr val="lt1"/>
      </a:solidFill>
      <a:ln>
        <a:solidFill>
          <a:schemeClr val="dk1">
            <a:lumMod val="25%"/>
            <a:lumOff val="75%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%"/>
        <a:lumOff val="35%"/>
      </a:schemeClr>
    </cs:fontRef>
    <cs:spPr>
      <a:noFill/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%"/>
          <a:lumOff val="35%"/>
        </a:schemeClr>
      </a:solidFill>
      <a:ln w="9525">
        <a:solidFill>
          <a:schemeClr val="tx1">
            <a:lumMod val="65%"/>
            <a:lumOff val="35%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%"/>
            <a:lumOff val="35%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%"/>
            <a:lumOff val="85%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%"/>
            <a:lumOff val="95%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%"/>
            <a:lumOff val="25%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%"/>
        <a:lumOff val="35%"/>
      </a:schemeClr>
    </cs:fontRef>
    <cs:defRPr sz="1400" b="0" kern="1200" spc="0" baseline="0%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%"/>
            <a:lumOff val="85%"/>
          </a:schemeClr>
        </a:solidFill>
      </a:ln>
    </cs:spPr>
  </cs:upBar>
  <cs:valueAxis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purl.oclc.org/ooxml/drawingml/main" id="201">
  <cs:axisTitle>
    <cs:lnRef idx="0"/>
    <cs:fillRef idx="0"/>
    <cs:effectRef idx="0"/>
    <cs:fontRef idx="minor">
      <a:schemeClr val="tx1">
        <a:lumMod val="65%"/>
        <a:lumOff val="35%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%"/>
        <a:lumOff val="35%"/>
      </a:schemeClr>
    </cs:fontRef>
    <cs:spPr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%"/>
        <a:lumOff val="25%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%"/>
        <a:lumOff val="35%"/>
      </a:schemeClr>
    </cs:fontRef>
    <cs:spPr>
      <a:solidFill>
        <a:schemeClr val="lt1"/>
      </a:solidFill>
      <a:ln>
        <a:solidFill>
          <a:schemeClr val="dk1">
            <a:lumMod val="25%"/>
            <a:lumOff val="75%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%"/>
        <a:lumOff val="35%"/>
      </a:schemeClr>
    </cs:fontRef>
    <cs:spPr>
      <a:noFill/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%"/>
          <a:lumOff val="35%"/>
        </a:schemeClr>
      </a:solidFill>
      <a:ln w="9525">
        <a:solidFill>
          <a:schemeClr val="tx1">
            <a:lumMod val="65%"/>
            <a:lumOff val="35%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%"/>
            <a:lumOff val="35%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%"/>
            <a:lumOff val="85%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%"/>
            <a:lumOff val="95%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%"/>
            <a:lumOff val="25%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%"/>
        <a:lumOff val="35%"/>
      </a:schemeClr>
    </cs:fontRef>
    <cs:defRPr sz="1400" b="0" kern="1200" spc="0" baseline="0%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%"/>
            <a:lumOff val="85%"/>
          </a:schemeClr>
        </a:solidFill>
      </a:ln>
    </cs:spPr>
  </cs:upBar>
  <cs:valueAxis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4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744D0-1CD0-4AAF-8864-9A6EEEF20842}" type="datetimeFigureOut">
              <a:rPr lang="pt-BR" smtClean="0"/>
              <a:t>21/01/2022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2220C-8828-457A-96F9-D5FAD31513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4775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09773C-6066-4D32-BAE3-14E185A49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C233E1-4DDC-448D-8D0A-43ABB62BCA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E2A057-05EF-4FD7-AE1E-C4677A410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A673B-77A3-4B50-9839-165F7A623893}" type="datetimeFigureOut">
              <a:rPr lang="pt-BR" smtClean="0"/>
              <a:t>21/01/2022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262999-4F84-4FA0-BEAE-62B04CC3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1187B0-D6AA-4C92-AF53-41FC2801D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D06-F08D-4D5A-8753-6345BC73ED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3509651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27B01-965D-4D0E-B4D0-9CC2E950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808FE18-6C48-4FD3-B187-F84C348DC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C90769-7DB4-4935-97CE-EDBF884F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A673B-77A3-4B50-9839-165F7A623893}" type="datetimeFigureOut">
              <a:rPr lang="pt-BR" smtClean="0"/>
              <a:t>21/01/2022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E98ECA-B5C8-4722-9E79-F50CE0E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8C299B-BF64-46E4-8915-CA7D3C34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D06-F08D-4D5A-8753-6345BC73ED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036914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BFFAE59-408A-4D02-8008-0FC47140A6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6FE0595-1E0A-49B6-A964-658A3079B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7EE85D-35EE-4464-AEBA-1D86DC304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A673B-77A3-4B50-9839-165F7A623893}" type="datetimeFigureOut">
              <a:rPr lang="pt-BR" smtClean="0"/>
              <a:t>21/01/2022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25BAE6-B1BF-4E73-945F-B6EF58B3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4BEFDC-E940-4BF2-87AB-B6C9D56C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D06-F08D-4D5A-8753-6345BC73ED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4559286"/>
      </p:ext>
    </p:extLst>
  </p:cSld>
  <p:clrMapOvr>
    <a:masterClrMapping/>
  </p:clrMapOvr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matchingName="Title &amp; Sub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228600" lvl="0" indent="-11430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2700"/>
            </a:lvl1pPr>
            <a:lvl2pPr marL="457200" lvl="1" indent="-11430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2700"/>
            </a:lvl2pPr>
            <a:lvl3pPr marL="685800" lvl="2" indent="-11430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2700"/>
            </a:lvl3pPr>
            <a:lvl4pPr marL="914400" lvl="3" indent="-11430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2700"/>
            </a:lvl4pPr>
            <a:lvl5pPr marL="1143000" lvl="4" indent="-11430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2700"/>
            </a:lvl5pPr>
            <a:lvl6pPr marL="1371600" lvl="5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1600200" lvl="6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1828800" lvl="7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2057400" lvl="8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matchingName="Title &amp; Bullets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>
            <a:spLocks noGrp="1"/>
          </p:cNvSpPr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228600" lvl="0" indent="-304800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2400"/>
            </a:lvl1pPr>
            <a:lvl2pPr marL="457200" lvl="1" indent="-304800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2400"/>
            </a:lvl2pPr>
            <a:lvl3pPr marL="685800" lvl="2" indent="-304800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2400"/>
            </a:lvl3pPr>
            <a:lvl4pPr marL="914400" lvl="3" indent="-304800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2400"/>
            </a:lvl4pPr>
            <a:lvl5pPr marL="1143000" lvl="4" indent="-304800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2400"/>
            </a:lvl5pPr>
            <a:lvl6pPr marL="1371600" lvl="5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1600200" lvl="6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1828800" lvl="7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2057400" lvl="8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matchingName="Photo - Horizontal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>
            <a:spLocks noGrp="1"/>
          </p:cNvSpPr>
          <p:nvPr>
            <p:ph type="pic" idx="2"/>
          </p:nvPr>
        </p:nvSpPr>
        <p:spPr>
          <a:xfrm>
            <a:off x="1562984" y="336550"/>
            <a:ext cx="9067801" cy="43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title"/>
          </p:nvPr>
        </p:nvSpPr>
        <p:spPr>
          <a:xfrm>
            <a:off x="317500" y="4756150"/>
            <a:ext cx="11557000" cy="10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body" idx="1"/>
          </p:nvPr>
        </p:nvSpPr>
        <p:spPr>
          <a:xfrm>
            <a:off x="317500" y="5721350"/>
            <a:ext cx="11557000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228600" lvl="0" indent="-11430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2700"/>
            </a:lvl1pPr>
            <a:lvl2pPr marL="457200" lvl="1" indent="-11430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2700"/>
            </a:lvl2pPr>
            <a:lvl3pPr marL="685800" lvl="2" indent="-11430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2700"/>
            </a:lvl3pPr>
            <a:lvl4pPr marL="914400" lvl="3" indent="-11430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2700"/>
            </a:lvl4pPr>
            <a:lvl5pPr marL="1143000" lvl="4" indent="-11430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2700"/>
            </a:lvl5pPr>
            <a:lvl6pPr marL="1371600" lvl="5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1600200" lvl="6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1828800" lvl="7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2057400" lvl="8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purl.oclc.org/ooxml/drawingml/main" xmlns:r="http://purl.oclc.org/ooxml/officeDocument/relationships" xmlns:p="http://purl.oclc.org/ooxml/presentationml/main" matchingName="Title - Center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>
            <a:spLocks noGrp="1"/>
          </p:cNvSpPr>
          <p:nvPr>
            <p:ph type="title"/>
          </p:nvPr>
        </p:nvSpPr>
        <p:spPr>
          <a:xfrm>
            <a:off x="889000" y="2266950"/>
            <a:ext cx="10414000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purl.oclc.org/ooxml/drawingml/main" xmlns:r="http://purl.oclc.org/ooxml/officeDocument/relationships" xmlns:p="http://purl.oclc.org/ooxml/presentationml/main" matchingName="Photo - Vertical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>
            <a:spLocks noGrp="1"/>
          </p:cNvSpPr>
          <p:nvPr>
            <p:ph type="pic" idx="2"/>
          </p:nvPr>
        </p:nvSpPr>
        <p:spPr>
          <a:xfrm>
            <a:off x="6582990" y="476250"/>
            <a:ext cx="4762501" cy="573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title"/>
          </p:nvPr>
        </p:nvSpPr>
        <p:spPr>
          <a:xfrm>
            <a:off x="825500" y="476250"/>
            <a:ext cx="5111750" cy="27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  <a:defRPr sz="4200"/>
            </a:lvl1pPr>
            <a:lvl2pPr lvl="1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body" idx="1"/>
          </p:nvPr>
        </p:nvSpPr>
        <p:spPr>
          <a:xfrm>
            <a:off x="825500" y="3263900"/>
            <a:ext cx="5111750" cy="286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228600" lvl="0" indent="-11430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2700"/>
            </a:lvl1pPr>
            <a:lvl2pPr marL="457200" lvl="1" indent="-11430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2700"/>
            </a:lvl2pPr>
            <a:lvl3pPr marL="685800" lvl="2" indent="-11430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2700"/>
            </a:lvl3pPr>
            <a:lvl4pPr marL="914400" lvl="3" indent="-11430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2700"/>
            </a:lvl4pPr>
            <a:lvl5pPr marL="1143000" lvl="4" indent="-11430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2700"/>
            </a:lvl5pPr>
            <a:lvl6pPr marL="1371600" lvl="5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1600200" lvl="6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1828800" lvl="7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2057400" lvl="8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purl.oclc.org/ooxml/drawingml/main" xmlns:r="http://purl.oclc.org/ooxml/officeDocument/relationships" xmlns:p="http://purl.oclc.org/ooxml/presentationml/main" matchingName="Title - Top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>
            <a:spLocks noGrp="1"/>
          </p:cNvSpPr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purl.oclc.org/ooxml/drawingml/main" xmlns:r="http://purl.oclc.org/ooxml/officeDocument/relationships" xmlns:p="http://purl.oclc.org/ooxml/presentationml/main" matchingName="Title, Bullets &amp; Photo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>
            <a:spLocks noGrp="1"/>
          </p:cNvSpPr>
          <p:nvPr>
            <p:ph type="pic" idx="2"/>
          </p:nvPr>
        </p:nvSpPr>
        <p:spPr>
          <a:xfrm>
            <a:off x="6584950" y="1574800"/>
            <a:ext cx="47625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511175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228600" lvl="0" indent="-265113" algn="l">
              <a:lnSpc>
                <a:spcPct val="100%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1900"/>
            </a:lvl1pPr>
            <a:lvl2pPr marL="457200" lvl="1" indent="-265113" algn="l">
              <a:lnSpc>
                <a:spcPct val="100%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1900"/>
            </a:lvl2pPr>
            <a:lvl3pPr marL="685800" lvl="2" indent="-265113" algn="l">
              <a:lnSpc>
                <a:spcPct val="100%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1900"/>
            </a:lvl3pPr>
            <a:lvl4pPr marL="914400" lvl="3" indent="-265113" algn="l">
              <a:lnSpc>
                <a:spcPct val="100%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1900"/>
            </a:lvl4pPr>
            <a:lvl5pPr marL="1143000" lvl="4" indent="-265113" algn="l">
              <a:lnSpc>
                <a:spcPct val="100%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1900"/>
            </a:lvl5pPr>
            <a:lvl6pPr marL="1371600" lvl="5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1600200" lvl="6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1828800" lvl="7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2057400" lvl="8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purl.oclc.org/ooxml/drawingml/main" xmlns:r="http://purl.oclc.org/ooxml/officeDocument/relationships" xmlns:p="http://purl.oclc.org/ooxml/presentationml/main" matchingName="Bullets">
  <p:cSld name="Bulle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>
            <a:spLocks noGrp="1"/>
          </p:cNvSpPr>
          <p:nvPr>
            <p:ph type="body" idx="1"/>
          </p:nvPr>
        </p:nvSpPr>
        <p:spPr>
          <a:xfrm>
            <a:off x="844550" y="889000"/>
            <a:ext cx="10502900" cy="5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228600" lvl="0" indent="-304800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2400"/>
            </a:lvl1pPr>
            <a:lvl2pPr marL="457200" lvl="1" indent="-304800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2400"/>
            </a:lvl2pPr>
            <a:lvl3pPr marL="685800" lvl="2" indent="-304800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2400"/>
            </a:lvl3pPr>
            <a:lvl4pPr marL="914400" lvl="3" indent="-304800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2400"/>
            </a:lvl4pPr>
            <a:lvl5pPr marL="1143000" lvl="4" indent="-304800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2400"/>
            </a:lvl5pPr>
            <a:lvl6pPr marL="1371600" lvl="5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1600200" lvl="6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1828800" lvl="7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2057400" lvl="8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65A45E-65FB-465D-94BA-F94F8D30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CFF34C-C7D1-4BC5-BDD3-A5F35C320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460A29-789F-4473-B6D1-7F5F776EB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A673B-77A3-4B50-9839-165F7A623893}" type="datetimeFigureOut">
              <a:rPr lang="pt-BR" smtClean="0"/>
              <a:t>21/01/2022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91705CC-E342-49EA-8E27-8F67F9759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D66C87-F556-4274-BF78-B9973DBD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D06-F08D-4D5A-8753-6345BC73ED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4449160"/>
      </p:ext>
    </p:extLst>
  </p:cSld>
  <p:clrMapOvr>
    <a:masterClrMapping/>
  </p:clrMapOvr>
</p:sldLayout>
</file>

<file path=ppt/slideLayouts/slideLayout20.xml><?xml version="1.0" encoding="utf-8"?>
<p:sldLayout xmlns:a="http://purl.oclc.org/ooxml/drawingml/main" xmlns:r="http://purl.oclc.org/ooxml/officeDocument/relationships" xmlns:p="http://purl.oclc.org/ooxml/presentationml/main" matchingName="Photo - 3 Up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>
            <a:spLocks noGrp="1"/>
          </p:cNvSpPr>
          <p:nvPr>
            <p:ph type="pic" idx="2"/>
          </p:nvPr>
        </p:nvSpPr>
        <p:spPr>
          <a:xfrm>
            <a:off x="7880350" y="3524250"/>
            <a:ext cx="3702050" cy="27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22"/>
          <p:cNvSpPr>
            <a:spLocks noGrp="1"/>
          </p:cNvSpPr>
          <p:nvPr>
            <p:ph type="pic" idx="3"/>
          </p:nvPr>
        </p:nvSpPr>
        <p:spPr>
          <a:xfrm>
            <a:off x="7880350" y="565150"/>
            <a:ext cx="3702050" cy="27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Google Shape;44;p22"/>
          <p:cNvSpPr>
            <a:spLocks noGrp="1"/>
          </p:cNvSpPr>
          <p:nvPr>
            <p:ph type="pic" idx="4"/>
          </p:nvPr>
        </p:nvSpPr>
        <p:spPr>
          <a:xfrm>
            <a:off x="603250" y="565150"/>
            <a:ext cx="7086600" cy="573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purl.oclc.org/ooxml/drawingml/main" xmlns:r="http://purl.oclc.org/ooxml/officeDocument/relationships" xmlns:p="http://purl.oclc.org/ooxml/presentationml/main" matchingName="Quote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>
            <a:spLocks noGrp="1"/>
          </p:cNvSpPr>
          <p:nvPr>
            <p:ph type="body" idx="1"/>
          </p:nvPr>
        </p:nvSpPr>
        <p:spPr>
          <a:xfrm>
            <a:off x="1193800" y="4476750"/>
            <a:ext cx="9810750" cy="34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228600" lvl="0" indent="-11430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600" i="1"/>
            </a:lvl1pPr>
            <a:lvl2pPr marL="457200" lvl="1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685800" lvl="2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914400" lvl="3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1143000" lvl="4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1371600" lvl="5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1600200" lvl="6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1828800" lvl="7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2057400" lvl="8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2"/>
          </p:nvPr>
        </p:nvSpPr>
        <p:spPr>
          <a:xfrm>
            <a:off x="1193800" y="3008888"/>
            <a:ext cx="981075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228600" lvl="0" indent="-11430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lvl="1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685800" lvl="2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914400" lvl="3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1143000" lvl="4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1371600" lvl="5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1600200" lvl="6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1828800" lvl="7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2057400" lvl="8" indent="-185738" algn="l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purl.oclc.org/ooxml/drawingml/main" xmlns:r="http://purl.oclc.org/ooxml/officeDocument/relationships" xmlns:p="http://purl.oclc.org/ooxml/presentationml/main" matchingName="Photo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%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purl.oclc.org/ooxml/drawingml/main" xmlns:r="http://purl.oclc.org/ooxml/officeDocument/relationships" xmlns:p="http://purl.oclc.org/ooxml/presentationml/main" matchingNam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purl.oclc.org/ooxml/drawingml/main" xmlns:r="http://purl.oclc.org/ooxml/officeDocument/relationships" xmlns:p="http://purl.oclc.org/ooxml/presentationml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65A45E-65FB-465D-94BA-F94F8D30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CFF34C-C7D1-4BC5-BDD3-A5F35C320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460A29-789F-4473-B6D1-7F5F776EB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A673B-77A3-4B50-9839-165F7A623893}" type="datetimeFigureOut">
              <a:rPr lang="pt-BR" smtClean="0"/>
              <a:t>21/01/2022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91705CC-E342-49EA-8E27-8F67F9759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D66C87-F556-4274-BF78-B9973DBD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D06-F08D-4D5A-8753-6345BC73ED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3843133"/>
      </p:ext>
    </p:extLst>
  </p:cSld>
  <p:clrMapOvr>
    <a:masterClrMapping/>
  </p:clrMapOvr>
</p:sldLayout>
</file>

<file path=ppt/slideLayouts/slideLayout25.xml><?xml version="1.0" encoding="utf-8"?>
<p:sldLayout xmlns:a="http://purl.oclc.org/ooxml/drawingml/main" xmlns:r="http://purl.oclc.org/ooxml/officeDocument/relationships" xmlns:p="http://purl.oclc.org/ooxml/presentationml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purl.oclc.org/ooxml/drawingml/main" xmlns:r="http://purl.oclc.org/ooxml/officeDocument/relationships" xmlns:p="http://purl.oclc.org/ooxml/presentationml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562984" y="336550"/>
            <a:ext cx="9067801" cy="436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317500" y="4756150"/>
            <a:ext cx="11557000" cy="10033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7500" y="5721350"/>
            <a:ext cx="11557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purl.oclc.org/ooxml/drawingml/main" xmlns:r="http://purl.oclc.org/ooxml/officeDocument/relationships" xmlns:p="http://purl.oclc.org/ooxml/presentationml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89000" y="2266950"/>
            <a:ext cx="10414000" cy="23241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purl.oclc.org/ooxml/drawingml/main" xmlns:r="http://purl.oclc.org/ooxml/officeDocument/relationships" xmlns:p="http://purl.oclc.org/ooxml/presentationml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582990" y="476250"/>
            <a:ext cx="4762501" cy="57340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825500" y="476250"/>
            <a:ext cx="5111750" cy="2774950"/>
          </a:xfrm>
          <a:prstGeom prst="rect">
            <a:avLst/>
          </a:prstGeom>
        </p:spPr>
        <p:txBody>
          <a:bodyPr anchor="b"/>
          <a:lstStyle>
            <a:lvl1pPr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5500" y="3263900"/>
            <a:ext cx="5111750" cy="28638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purl.oclc.org/ooxml/drawingml/main" xmlns:r="http://purl.oclc.org/ooxml/officeDocument/relationships" xmlns:p="http://purl.oclc.org/ooxml/presentationml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E54D8F-F104-4631-B750-BCE9EFDE3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65FA5D-571B-4CA2-843B-F0F1D010E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%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183CD4-675F-4390-BBA1-500E8E68F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A673B-77A3-4B50-9839-165F7A623893}" type="datetimeFigureOut">
              <a:rPr lang="pt-BR" smtClean="0"/>
              <a:t>21/01/2022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BE07AC-3A95-46C3-A389-51A861C6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DF283B-39EB-45B1-848C-97D900B0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D06-F08D-4D5A-8753-6345BC73ED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7456019"/>
      </p:ext>
    </p:extLst>
  </p:cSld>
  <p:clrMapOvr>
    <a:masterClrMapping/>
  </p:clrMapOvr>
</p:sldLayout>
</file>

<file path=ppt/slideLayouts/slideLayout30.xml><?xml version="1.0" encoding="utf-8"?>
<p:sldLayout xmlns:a="http://purl.oclc.org/ooxml/drawingml/main" xmlns:r="http://purl.oclc.org/ooxml/officeDocument/relationships" xmlns:p="http://purl.oclc.org/ooxml/presentationml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purl.oclc.org/ooxml/drawingml/main" xmlns:r="http://purl.oclc.org/ooxml/officeDocument/relationships" xmlns:p="http://purl.oclc.org/ooxml/presentationml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584950" y="1574800"/>
            <a:ext cx="4762500" cy="464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4550" y="1574800"/>
            <a:ext cx="5111750" cy="4648200"/>
          </a:xfrm>
          <a:prstGeom prst="rect">
            <a:avLst/>
          </a:prstGeom>
        </p:spPr>
        <p:txBody>
          <a:bodyPr/>
          <a:lstStyle>
            <a:lvl1pPr marL="279400" indent="-279400">
              <a:spcBef>
                <a:spcPts val="2250"/>
              </a:spcBef>
              <a:defRPr sz="1900"/>
            </a:lvl1pPr>
            <a:lvl2pPr marL="558800" indent="-279400">
              <a:spcBef>
                <a:spcPts val="2250"/>
              </a:spcBef>
              <a:defRPr sz="1900"/>
            </a:lvl2pPr>
            <a:lvl3pPr marL="838200" indent="-279400">
              <a:spcBef>
                <a:spcPts val="2250"/>
              </a:spcBef>
              <a:defRPr sz="1900"/>
            </a:lvl3pPr>
            <a:lvl4pPr marL="1117600" indent="-279400">
              <a:spcBef>
                <a:spcPts val="2250"/>
              </a:spcBef>
              <a:defRPr sz="1900"/>
            </a:lvl4pPr>
            <a:lvl5pPr marL="1397000" indent="-279400">
              <a:spcBef>
                <a:spcPts val="2250"/>
              </a:spcBef>
              <a:defRPr sz="19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purl.oclc.org/ooxml/drawingml/main" xmlns:r="http://purl.oclc.org/ooxml/officeDocument/relationships" xmlns:p="http://purl.oclc.org/ooxml/presentationml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844550" y="889000"/>
            <a:ext cx="10502900" cy="50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purl.oclc.org/ooxml/drawingml/main" xmlns:r="http://purl.oclc.org/ooxml/officeDocument/relationships" xmlns:p="http://purl.oclc.org/ooxml/presentationml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7880350" y="3524250"/>
            <a:ext cx="3702050" cy="27749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7880350" y="565150"/>
            <a:ext cx="3702050" cy="27749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603250" y="565150"/>
            <a:ext cx="7086600" cy="57340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purl.oclc.org/ooxml/drawingml/main" xmlns:r="http://purl.oclc.org/ooxml/officeDocument/relationships" xmlns:p="http://purl.oclc.org/ooxml/presentationml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193800" y="4476750"/>
            <a:ext cx="9810750" cy="34881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193800" y="3008888"/>
            <a:ext cx="9810750" cy="4719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purl.oclc.org/ooxml/drawingml/main" xmlns:r="http://purl.oclc.org/ooxml/officeDocument/relationships" xmlns:p="http://purl.oclc.org/ooxml/presentationml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purl.oclc.org/ooxml/drawingml/main" xmlns:r="http://purl.oclc.org/ooxml/officeDocument/relationships" xmlns:p="http://purl.oclc.org/ooxml/presentationml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EFBDBD-E32B-476A-920D-4B5F50AE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410809-4DE7-4782-A06C-AE29D6A0F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18091F9-A228-4A8A-A9AE-206B761D5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D095FCE-DAF2-4931-90AE-BB15898EA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A673B-77A3-4B50-9839-165F7A623893}" type="datetimeFigureOut">
              <a:rPr lang="pt-BR" smtClean="0"/>
              <a:t>21/01/2022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F8B627-069F-491E-83FE-517428768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89D9F2-8086-4EEE-B54B-82E1D864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D06-F08D-4D5A-8753-6345BC73ED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2764898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7967DA-5814-472B-A44D-624F90C57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041000-744C-474E-874B-3E712C88A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E3D4153-3996-49CC-BAF9-0B2FFB553F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6A27530-1917-49EF-8337-909DFEF7D7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14CECDB-BF21-4D1F-A6E1-BE4136C2F3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4A4344F-A0BB-4D2A-9419-B24C1D06A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A673B-77A3-4B50-9839-165F7A623893}" type="datetimeFigureOut">
              <a:rPr lang="pt-BR" smtClean="0"/>
              <a:t>21/01/2022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36D1A8D-D80A-4342-B462-85DE5421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8BAC3C2-C6E9-4590-8843-9D966885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D06-F08D-4D5A-8753-6345BC73ED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0086156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3E2C5-F85E-4C55-ACA9-3554D1A42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B3E6E00-0DD0-4608-9C8F-593596373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A673B-77A3-4B50-9839-165F7A623893}" type="datetimeFigureOut">
              <a:rPr lang="pt-BR" smtClean="0"/>
              <a:t>21/01/2022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D0C3EC-9DD3-4462-A1DF-B428FFCA5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C604B7-F949-402B-B6EA-25B9A3ECD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D06-F08D-4D5A-8753-6345BC73ED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8614623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F5CE323-AF12-4354-B7A8-5B95DD697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A673B-77A3-4B50-9839-165F7A623893}" type="datetimeFigureOut">
              <a:rPr lang="pt-BR" smtClean="0"/>
              <a:t>21/01/2022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A0FF966-BC28-45F8-B2D1-3DD256CF7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84E7B2-9CBF-4E94-AF5B-CE8082A1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D06-F08D-4D5A-8753-6345BC73ED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3250603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0182D2-A7AB-4F6F-8752-7B13CD15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008785-ED50-4215-8A8E-B68849844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6F53B84-64BE-420B-B86C-BBA1BBC1B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63C62F-220C-4749-907D-CCAA16A8D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A673B-77A3-4B50-9839-165F7A623893}" type="datetimeFigureOut">
              <a:rPr lang="pt-BR" smtClean="0"/>
              <a:t>21/01/2022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FA7CFD-2427-4576-A305-3F8F1876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129473A-2FB7-4F68-B1C1-84A1428CD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D06-F08D-4D5A-8753-6345BC73ED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9827715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4988E-F8C9-45EB-90EC-E83CA0F1F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A6F3A94-1007-4D69-90D3-1764E5F3B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FD5BDB-E916-43EE-B3D6-06F18FB59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AAE9C99-F953-4279-A7D1-5ADE932C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A673B-77A3-4B50-9839-165F7A623893}" type="datetimeFigureOut">
              <a:rPr lang="pt-BR" smtClean="0"/>
              <a:t>21/01/2022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477A91-3CE3-45F9-9A31-1ED097A9B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859124-6775-45F3-B2A7-B75D3DC3F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D06-F08D-4D5A-8753-6345BC73ED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0517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19.xml"/><Relationship Id="rId13" Type="http://purl.oclc.org/ooxml/officeDocument/relationships/slideLayout" Target="../slideLayouts/slideLayout24.xml"/><Relationship Id="rId3" Type="http://purl.oclc.org/ooxml/officeDocument/relationships/slideLayout" Target="../slideLayouts/slideLayout14.xml"/><Relationship Id="rId7" Type="http://purl.oclc.org/ooxml/officeDocument/relationships/slideLayout" Target="../slideLayouts/slideLayout18.xml"/><Relationship Id="rId12" Type="http://purl.oclc.org/ooxml/officeDocument/relationships/slideLayout" Target="../slideLayouts/slideLayout23.xml"/><Relationship Id="rId2" Type="http://purl.oclc.org/ooxml/officeDocument/relationships/slideLayout" Target="../slideLayouts/slideLayout13.xml"/><Relationship Id="rId1" Type="http://purl.oclc.org/ooxml/officeDocument/relationships/slideLayout" Target="../slideLayouts/slideLayout12.xml"/><Relationship Id="rId6" Type="http://purl.oclc.org/ooxml/officeDocument/relationships/slideLayout" Target="../slideLayouts/slideLayout17.xml"/><Relationship Id="rId11" Type="http://purl.oclc.org/ooxml/officeDocument/relationships/slideLayout" Target="../slideLayouts/slideLayout22.xml"/><Relationship Id="rId5" Type="http://purl.oclc.org/ooxml/officeDocument/relationships/slideLayout" Target="../slideLayouts/slideLayout16.xml"/><Relationship Id="rId10" Type="http://purl.oclc.org/ooxml/officeDocument/relationships/slideLayout" Target="../slideLayouts/slideLayout21.xml"/><Relationship Id="rId4" Type="http://purl.oclc.org/ooxml/officeDocument/relationships/slideLayout" Target="../slideLayouts/slideLayout15.xml"/><Relationship Id="rId9" Type="http://purl.oclc.org/ooxml/officeDocument/relationships/slideLayout" Target="../slideLayouts/slideLayout20.xml"/><Relationship Id="rId14" Type="http://purl.oclc.org/ooxml/officeDocument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32.xml"/><Relationship Id="rId13" Type="http://purl.oclc.org/ooxml/officeDocument/relationships/theme" Target="../theme/theme3.xml"/><Relationship Id="rId3" Type="http://purl.oclc.org/ooxml/officeDocument/relationships/slideLayout" Target="../slideLayouts/slideLayout27.xml"/><Relationship Id="rId7" Type="http://purl.oclc.org/ooxml/officeDocument/relationships/slideLayout" Target="../slideLayouts/slideLayout31.xml"/><Relationship Id="rId12" Type="http://purl.oclc.org/ooxml/officeDocument/relationships/slideLayout" Target="../slideLayouts/slideLayout36.xml"/><Relationship Id="rId2" Type="http://purl.oclc.org/ooxml/officeDocument/relationships/slideLayout" Target="../slideLayouts/slideLayout26.xml"/><Relationship Id="rId1" Type="http://purl.oclc.org/ooxml/officeDocument/relationships/slideLayout" Target="../slideLayouts/slideLayout25.xml"/><Relationship Id="rId6" Type="http://purl.oclc.org/ooxml/officeDocument/relationships/slideLayout" Target="../slideLayouts/slideLayout30.xml"/><Relationship Id="rId11" Type="http://purl.oclc.org/ooxml/officeDocument/relationships/slideLayout" Target="../slideLayouts/slideLayout35.xml"/><Relationship Id="rId5" Type="http://purl.oclc.org/ooxml/officeDocument/relationships/slideLayout" Target="../slideLayouts/slideLayout29.xml"/><Relationship Id="rId10" Type="http://purl.oclc.org/ooxml/officeDocument/relationships/slideLayout" Target="../slideLayouts/slideLayout34.xml"/><Relationship Id="rId4" Type="http://purl.oclc.org/ooxml/officeDocument/relationships/slideLayout" Target="../slideLayouts/slideLayout28.xml"/><Relationship Id="rId9" Type="http://purl.oclc.org/ooxml/officeDocument/relationships/slideLayout" Target="../slideLayouts/slideLayout33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52FA4E1-6203-4458-879B-26EF478DF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A93276-A0BD-48E7-9099-A3E0E0247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26DE59-59D7-4D73-A90E-29D638A29C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DBAA673B-77A3-4B50-9839-165F7A623893}" type="datetimeFigureOut">
              <a:rPr lang="pt-BR" smtClean="0"/>
              <a:t>21/01/2022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B0207C-5606-4E1E-8642-1681586968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9D95D6-92FF-4204-B56C-02B0A3F38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5ED4AD06-F08D-4D5A-8753-6345BC73EDE2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MSIPCMContentMarking" descr="{&quot;HashCode&quot;:-1064623683,&quot;Placement&quot;:&quot;Footer&quot;,&quot;Top&quot;:519.343,&quot;Left&quot;:362.011169,&quot;SlideWidth&quot;:960,&quot;SlideHeight&quot;:540}">
            <a:extLst>
              <a:ext uri="{FF2B5EF4-FFF2-40B4-BE49-F238E27FC236}">
                <a16:creationId xmlns:a16="http://schemas.microsoft.com/office/drawing/2014/main" id="{50EEA12C-98A4-4128-8D4F-727BDA341257}"/>
              </a:ext>
            </a:extLst>
          </p:cNvPr>
          <p:cNvSpPr txBox="1"/>
          <p:nvPr userDrawn="1"/>
        </p:nvSpPr>
        <p:spPr>
          <a:xfrm>
            <a:off x="4597542" y="6595656"/>
            <a:ext cx="299691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</a:rPr>
              <a:t>INFORMAÇÃO INTERNA –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93192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%"/>
        </a:lnSpc>
        <a:spcBef>
          <a:spcPct val="0%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%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R="0" lvl="0" algn="ct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marR="0" lvl="0" indent="-641350" algn="l" rtl="0">
              <a:lnSpc>
                <a:spcPct val="100%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41350" algn="l" rtl="0">
              <a:lnSpc>
                <a:spcPct val="100%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41350" algn="l" rtl="0">
              <a:lnSpc>
                <a:spcPct val="100%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41350" algn="l" rtl="0">
              <a:lnSpc>
                <a:spcPct val="100%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41350" algn="l" rtl="0">
              <a:lnSpc>
                <a:spcPct val="100%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%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%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%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%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MSIPCMContentMarking" descr="{&quot;HashCode&quot;:-1064623683,&quot;Placement&quot;:&quot;Footer&quot;,&quot;Top&quot;:519.343,&quot;Left&quot;:362.011169,&quot;SlideWidth&quot;:960,&quot;SlideHeight&quot;:540}">
            <a:extLst>
              <a:ext uri="{FF2B5EF4-FFF2-40B4-BE49-F238E27FC236}">
                <a16:creationId xmlns:a16="http://schemas.microsoft.com/office/drawing/2014/main" id="{318ED4C5-35A4-426F-9D29-6F894E44802B}"/>
              </a:ext>
            </a:extLst>
          </p:cNvPr>
          <p:cNvSpPr txBox="1"/>
          <p:nvPr userDrawn="1"/>
        </p:nvSpPr>
        <p:spPr>
          <a:xfrm>
            <a:off x="4597542" y="6595656"/>
            <a:ext cx="299691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</a:rPr>
              <a:t>INFORMAÇÃO INTERNA – INTERNAL INFORMATION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86" r:id="rId13"/>
  </p:sldLayoutIdLst>
  <p:hf sldNum="0" hdr="0" ftr="0" dt="0"/>
  <p:txStyles>
    <p:titleStyle>
      <a:defPPr marR="0" lvl="0" algn="l" rtl="0">
        <a:lnSpc>
          <a:spcPct val="100%"/>
        </a:lnSpc>
        <a:spcBef>
          <a:spcPts val="0"/>
        </a:spcBef>
        <a:spcAft>
          <a:spcPts val="0"/>
        </a:spcAft>
      </a:defPPr>
      <a:lvl1pPr marR="0" lvl="0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%"/>
        </a:lnSpc>
        <a:spcBef>
          <a:spcPts val="0"/>
        </a:spcBef>
        <a:spcAft>
          <a:spcPts val="0"/>
        </a:spcAft>
      </a:defPPr>
      <a:lvl1pPr marR="0" lvl="0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%"/>
        </a:lnSpc>
        <a:spcBef>
          <a:spcPts val="0"/>
        </a:spcBef>
        <a:spcAft>
          <a:spcPts val="0"/>
        </a:spcAft>
      </a:defPPr>
      <a:lvl1pPr marR="0" lvl="0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ln w="12700">
            <a:miter lim="400%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%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17297" y="6540500"/>
            <a:ext cx="351058" cy="287258"/>
          </a:xfrm>
          <a:prstGeom prst="rect">
            <a:avLst/>
          </a:prstGeom>
          <a:ln w="12700">
            <a:miter lim="400%"/>
          </a:ln>
        </p:spPr>
        <p:txBody>
          <a:bodyPr wrap="none" lIns="50800" tIns="50800" rIns="50800" bIns="50800">
            <a:spAutoFit/>
          </a:bodyPr>
          <a:lstStyle>
            <a:lvl1pPr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5" name="MSIPCMContentMarking" descr="{&quot;HashCode&quot;:-1064623683,&quot;Placement&quot;:&quot;Footer&quot;,&quot;Top&quot;:519.343,&quot;Left&quot;:362.011169,&quot;SlideWidth&quot;:960,&quot;SlideHeight&quot;:540}">
            <a:extLst>
              <a:ext uri="{FF2B5EF4-FFF2-40B4-BE49-F238E27FC236}">
                <a16:creationId xmlns:a16="http://schemas.microsoft.com/office/drawing/2014/main" id="{E15BC65B-C47E-4EC2-BE16-D8A259805430}"/>
              </a:ext>
            </a:extLst>
          </p:cNvPr>
          <p:cNvSpPr txBox="1"/>
          <p:nvPr userDrawn="1"/>
        </p:nvSpPr>
        <p:spPr>
          <a:xfrm>
            <a:off x="4597542" y="6595656"/>
            <a:ext cx="2996916" cy="262344"/>
          </a:xfrm>
          <a:prstGeom prst="rect">
            <a:avLst/>
          </a:prstGeom>
          <a:noFill/>
          <a:ln w="12700" cap="flat">
            <a:noFill/>
            <a:miter lim="400%"/>
          </a:ln>
          <a:effectLst/>
          <a:sp3d/>
        </p:spPr>
        <p:style>
          <a:lnRef idx="0">
            <a:scrgbClr r="0%" g="0%" b="0%"/>
          </a:lnRef>
          <a:fillRef idx="0">
            <a:scrgbClr r="0%" g="0%" b="0%"/>
          </a:fillRef>
          <a:effectRef idx="0">
            <a:scrgbClr r="0%" g="0%" b="0%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000" b="1" i="0" u="none" strike="noStrike" cap="none" spc="0" normalizeH="0" baseline="0%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ea typeface="Helvetica Neue"/>
                <a:cs typeface="Helvetica Neue"/>
                <a:sym typeface="Helvetica Neue"/>
              </a:rPr>
              <a:t>INFORMAÇÃO INTERNA – INTERNAL INFORMATION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/>
  <p:txStyles>
    <p:titleStyle>
      <a:lvl1pPr marL="0" marR="0" indent="0" algn="ctr" defTabSz="412750" rtl="0" latinLnBrk="0">
        <a:lnSpc>
          <a:spcPct val="100%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%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2750" rtl="0" latinLnBrk="0">
        <a:lnSpc>
          <a:spcPct val="100%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%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2750" rtl="0" latinLnBrk="0">
        <a:lnSpc>
          <a:spcPct val="100%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%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2750" rtl="0" latinLnBrk="0">
        <a:lnSpc>
          <a:spcPct val="100%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%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2750" rtl="0" latinLnBrk="0">
        <a:lnSpc>
          <a:spcPct val="100%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%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2750" rtl="0" latinLnBrk="0">
        <a:lnSpc>
          <a:spcPct val="100%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%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2750" rtl="0" latinLnBrk="0">
        <a:lnSpc>
          <a:spcPct val="100%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%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2750" rtl="0" latinLnBrk="0">
        <a:lnSpc>
          <a:spcPct val="100%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%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2750" rtl="0" latinLnBrk="0">
        <a:lnSpc>
          <a:spcPct val="100%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%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7500" marR="0" indent="-317500" algn="l" defTabSz="412750" latinLnBrk="0">
        <a:lnSpc>
          <a:spcPct val="100%"/>
        </a:lnSpc>
        <a:spcBef>
          <a:spcPts val="2950"/>
        </a:spcBef>
        <a:spcAft>
          <a:spcPts val="0"/>
        </a:spcAft>
        <a:buClrTx/>
        <a:buSzPct val="125%"/>
        <a:buFontTx/>
        <a:buChar char="•"/>
        <a:tabLst/>
        <a:defRPr sz="2600" b="0" i="0" u="none" strike="noStrike" cap="none" spc="0" baseline="0%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35000" marR="0" indent="-317500" algn="l" defTabSz="412750" latinLnBrk="0">
        <a:lnSpc>
          <a:spcPct val="100%"/>
        </a:lnSpc>
        <a:spcBef>
          <a:spcPts val="2950"/>
        </a:spcBef>
        <a:spcAft>
          <a:spcPts val="0"/>
        </a:spcAft>
        <a:buClrTx/>
        <a:buSzPct val="125%"/>
        <a:buFontTx/>
        <a:buChar char="•"/>
        <a:tabLst/>
        <a:defRPr sz="2600" b="0" i="0" u="none" strike="noStrike" cap="none" spc="0" baseline="0%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52500" marR="0" indent="-317500" algn="l" defTabSz="412750" latinLnBrk="0">
        <a:lnSpc>
          <a:spcPct val="100%"/>
        </a:lnSpc>
        <a:spcBef>
          <a:spcPts val="2950"/>
        </a:spcBef>
        <a:spcAft>
          <a:spcPts val="0"/>
        </a:spcAft>
        <a:buClrTx/>
        <a:buSzPct val="125%"/>
        <a:buFontTx/>
        <a:buChar char="•"/>
        <a:tabLst/>
        <a:defRPr sz="2600" b="0" i="0" u="none" strike="noStrike" cap="none" spc="0" baseline="0%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70000" marR="0" indent="-317500" algn="l" defTabSz="412750" latinLnBrk="0">
        <a:lnSpc>
          <a:spcPct val="100%"/>
        </a:lnSpc>
        <a:spcBef>
          <a:spcPts val="2950"/>
        </a:spcBef>
        <a:spcAft>
          <a:spcPts val="0"/>
        </a:spcAft>
        <a:buClrTx/>
        <a:buSzPct val="125%"/>
        <a:buFontTx/>
        <a:buChar char="•"/>
        <a:tabLst/>
        <a:defRPr sz="2600" b="0" i="0" u="none" strike="noStrike" cap="none" spc="0" baseline="0%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87500" marR="0" indent="-317500" algn="l" defTabSz="412750" latinLnBrk="0">
        <a:lnSpc>
          <a:spcPct val="100%"/>
        </a:lnSpc>
        <a:spcBef>
          <a:spcPts val="2950"/>
        </a:spcBef>
        <a:spcAft>
          <a:spcPts val="0"/>
        </a:spcAft>
        <a:buClrTx/>
        <a:buSzPct val="125%"/>
        <a:buFontTx/>
        <a:buChar char="•"/>
        <a:tabLst/>
        <a:defRPr sz="2600" b="0" i="0" u="none" strike="noStrike" cap="none" spc="0" baseline="0%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905000" marR="0" indent="-317500" algn="l" defTabSz="412750" latinLnBrk="0">
        <a:lnSpc>
          <a:spcPct val="100%"/>
        </a:lnSpc>
        <a:spcBef>
          <a:spcPts val="2950"/>
        </a:spcBef>
        <a:spcAft>
          <a:spcPts val="0"/>
        </a:spcAft>
        <a:buClrTx/>
        <a:buSzPct val="125%"/>
        <a:buFontTx/>
        <a:buChar char="•"/>
        <a:tabLst/>
        <a:defRPr sz="2600" b="0" i="0" u="none" strike="noStrike" cap="none" spc="0" baseline="0%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222500" marR="0" indent="-317500" algn="l" defTabSz="412750" latinLnBrk="0">
        <a:lnSpc>
          <a:spcPct val="100%"/>
        </a:lnSpc>
        <a:spcBef>
          <a:spcPts val="2950"/>
        </a:spcBef>
        <a:spcAft>
          <a:spcPts val="0"/>
        </a:spcAft>
        <a:buClrTx/>
        <a:buSzPct val="125%"/>
        <a:buFontTx/>
        <a:buChar char="•"/>
        <a:tabLst/>
        <a:defRPr sz="2600" b="0" i="0" u="none" strike="noStrike" cap="none" spc="0" baseline="0%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40000" marR="0" indent="-317500" algn="l" defTabSz="412750" latinLnBrk="0">
        <a:lnSpc>
          <a:spcPct val="100%"/>
        </a:lnSpc>
        <a:spcBef>
          <a:spcPts val="2950"/>
        </a:spcBef>
        <a:spcAft>
          <a:spcPts val="0"/>
        </a:spcAft>
        <a:buClrTx/>
        <a:buSzPct val="125%"/>
        <a:buFontTx/>
        <a:buChar char="•"/>
        <a:tabLst/>
        <a:defRPr sz="2600" b="0" i="0" u="none" strike="noStrike" cap="none" spc="0" baseline="0%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57500" marR="0" indent="-317500" algn="l" defTabSz="412750" latinLnBrk="0">
        <a:lnSpc>
          <a:spcPct val="100%"/>
        </a:lnSpc>
        <a:spcBef>
          <a:spcPts val="2950"/>
        </a:spcBef>
        <a:spcAft>
          <a:spcPts val="0"/>
        </a:spcAft>
        <a:buClrTx/>
        <a:buSzPct val="125%"/>
        <a:buFontTx/>
        <a:buChar char="•"/>
        <a:tabLst/>
        <a:defRPr sz="2600" b="0" i="0" u="none" strike="noStrike" cap="none" spc="0" baseline="0%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2750" latinLnBrk="0">
        <a:lnSpc>
          <a:spcPct val="100%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%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14300" algn="ctr" defTabSz="412750" latinLnBrk="0">
        <a:lnSpc>
          <a:spcPct val="100%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%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28600" algn="ctr" defTabSz="412750" latinLnBrk="0">
        <a:lnSpc>
          <a:spcPct val="100%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%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342900" algn="ctr" defTabSz="412750" latinLnBrk="0">
        <a:lnSpc>
          <a:spcPct val="100%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%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457200" algn="ctr" defTabSz="412750" latinLnBrk="0">
        <a:lnSpc>
          <a:spcPct val="100%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%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571500" algn="ctr" defTabSz="412750" latinLnBrk="0">
        <a:lnSpc>
          <a:spcPct val="100%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%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685800" algn="ctr" defTabSz="412750" latinLnBrk="0">
        <a:lnSpc>
          <a:spcPct val="100%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%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800100" algn="ctr" defTabSz="412750" latinLnBrk="0">
        <a:lnSpc>
          <a:spcPct val="100%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%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914400" algn="ctr" defTabSz="412750" latinLnBrk="0">
        <a:lnSpc>
          <a:spcPct val="100%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%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notesSlide" Target="../notesSlides/notesSlide1.xml"/><Relationship Id="rId1" Type="http://purl.oclc.org/ooxml/officeDocument/relationships/slideLayout" Target="../slideLayouts/slideLayout12.xml"/><Relationship Id="rId4" Type="http://purl.oclc.org/ooxml/officeDocument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image" Target="../media/image3.png"/><Relationship Id="rId2" Type="http://purl.oclc.org/ooxml/officeDocument/relationships/image" Target="../media/image2.png"/><Relationship Id="rId1" Type="http://purl.oclc.org/ooxml/officeDocument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3.png"/><Relationship Id="rId2" Type="http://purl.oclc.org/ooxml/officeDocument/relationships/chart" Target="../charts/chart4.xml"/><Relationship Id="rId1" Type="http://purl.oclc.org/ooxml/officeDocument/relationships/slideLayout" Target="../slideLayouts/slideLayout2.xml"/><Relationship Id="rId4" Type="http://purl.oclc.org/ooxml/officeDocument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purl.oclc.org/ooxml/officeDocument/relationships/image" Target="../media/image2.png"/><Relationship Id="rId2" Type="http://purl.oclc.org/ooxml/officeDocument/relationships/chart" Target="../charts/chart5.xml"/><Relationship Id="rId1" Type="http://purl.oclc.org/ooxml/officeDocument/relationships/slideLayout" Target="../slideLayouts/slideLayout2.xml"/><Relationship Id="rId4" Type="http://purl.oclc.org/ooxml/officeDocument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image" Target="../media/image2.png"/><Relationship Id="rId2" Type="http://purl.oclc.org/ooxml/officeDocument/relationships/image" Target="../media/image3.png"/><Relationship Id="rId1" Type="http://purl.oclc.org/ooxml/officeDocument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image" Target="../media/image2.png"/><Relationship Id="rId2" Type="http://purl.oclc.org/ooxml/officeDocument/relationships/image" Target="../media/image5.png"/><Relationship Id="rId1" Type="http://purl.oclc.org/ooxml/officeDocument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purl.oclc.org/ooxml/officeDocument/relationships/image" Target="../media/image3.png"/><Relationship Id="rId2" Type="http://purl.oclc.org/ooxml/officeDocument/relationships/image" Target="../media/image2.png"/><Relationship Id="rId1" Type="http://purl.oclc.org/ooxml/officeDocument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3.png"/><Relationship Id="rId2" Type="http://purl.oclc.org/ooxml/officeDocument/relationships/image" Target="../media/image2.png"/><Relationship Id="rId1" Type="http://purl.oclc.org/ooxml/officeDocument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2.png"/><Relationship Id="rId2" Type="http://purl.oclc.org/ooxml/officeDocument/relationships/image" Target="../media/image3.png"/><Relationship Id="rId1" Type="http://purl.oclc.org/ooxml/officeDocument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4.png"/><Relationship Id="rId2" Type="http://purl.oclc.org/ooxml/officeDocument/relationships/image" Target="../media/image3.png"/><Relationship Id="rId1" Type="http://purl.oclc.org/ooxml/officeDocument/relationships/slideLayout" Target="../slideLayouts/slideLayout24.xml"/><Relationship Id="rId4" Type="http://purl.oclc.org/ooxml/officeDocument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2.png"/><Relationship Id="rId2" Type="http://purl.oclc.org/ooxml/officeDocument/relationships/image" Target="../media/image3.png"/><Relationship Id="rId1" Type="http://purl.oclc.org/ooxml/officeDocument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3.png"/><Relationship Id="rId2" Type="http://purl.oclc.org/ooxml/officeDocument/relationships/image" Target="../media/image2.png"/><Relationship Id="rId1" Type="http://purl.oclc.org/ooxml/officeDocument/relationships/slideLayout" Target="../slideLayouts/slideLayout2.xml"/><Relationship Id="rId4" Type="http://purl.oclc.org/ooxml/officeDocument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3.png"/><Relationship Id="rId2" Type="http://purl.oclc.org/ooxml/officeDocument/relationships/image" Target="../media/image2.png"/><Relationship Id="rId1" Type="http://purl.oclc.org/ooxml/officeDocument/relationships/slideLayout" Target="../slideLayouts/slideLayout2.xml"/><Relationship Id="rId4" Type="http://purl.oclc.org/ooxml/officeDocument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chart" Target="../charts/chart3.xml"/><Relationship Id="rId2" Type="http://purl.oclc.org/ooxml/officeDocument/relationships/image" Target="../media/image3.png"/><Relationship Id="rId1" Type="http://purl.oclc.org/ooxml/officeDocument/relationships/slideLayout" Target="../slideLayouts/slideLayout2.xml"/><Relationship Id="rId4" Type="http://purl.oclc.org/ooxml/officeDocument/relationships/image" Target="../media/image2.pn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rgbClr val="0E0A2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/>
        </p:nvSpPr>
        <p:spPr>
          <a:xfrm>
            <a:off x="683172" y="2423886"/>
            <a:ext cx="11128523" cy="251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Gautami"/>
                <a:ea typeface="Tahoma"/>
                <a:cs typeface="Gautami"/>
              </a:rPr>
              <a:t>Stress Test </a:t>
            </a:r>
          </a:p>
          <a:p>
            <a:pPr algn="ctr"/>
            <a:r>
              <a:rPr lang="en-US" sz="8000" dirty="0">
                <a:solidFill>
                  <a:srgbClr val="FFFFFF"/>
                </a:solidFill>
                <a:latin typeface="Gautami"/>
                <a:ea typeface="Tahoma"/>
                <a:cs typeface="Gautami"/>
              </a:rPr>
              <a:t>BTB 2° </a:t>
            </a:r>
            <a:r>
              <a:rPr lang="en-US" sz="8000" dirty="0" err="1">
                <a:solidFill>
                  <a:srgbClr val="FFFFFF"/>
                </a:solidFill>
                <a:latin typeface="Gautami"/>
                <a:ea typeface="Tahoma"/>
                <a:cs typeface="Gautami"/>
              </a:rPr>
              <a:t>Ciclo</a:t>
            </a:r>
            <a:endParaRPr lang="pt-BR" sz="8000" dirty="0">
              <a:latin typeface="Gautami"/>
              <a:ea typeface="Tahoma"/>
              <a:cs typeface="Gautami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4477321" y="4750050"/>
            <a:ext cx="3234150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algn="ctr">
              <a:buClr>
                <a:srgbClr val="929292"/>
              </a:buClr>
              <a:buSzPts val="2700"/>
            </a:pPr>
            <a:r>
              <a:rPr lang="en-US" sz="3200" dirty="0" err="1">
                <a:solidFill>
                  <a:srgbClr val="929292"/>
                </a:solidFill>
              </a:rPr>
              <a:t>Dezembro</a:t>
            </a:r>
            <a:r>
              <a:rPr lang="en-US" sz="3200" dirty="0">
                <a:solidFill>
                  <a:srgbClr val="929292"/>
                </a:solidFill>
              </a:rPr>
              <a:t> 2021</a:t>
            </a:r>
            <a:endParaRPr lang="pt-BR" sz="3200" dirty="0">
              <a:cs typeface="Arial"/>
            </a:endParaRPr>
          </a:p>
        </p:txBody>
      </p:sp>
      <p:pic>
        <p:nvPicPr>
          <p:cNvPr id="61" name="Google Shape;61;p1" descr="alphavericode_default_dark@4x.png"/>
          <p:cNvPicPr preferRelativeResize="0"/>
          <p:nvPr/>
        </p:nvPicPr>
        <p:blipFill rotWithShape="1">
          <a:blip r:embed="rId3">
            <a:alphaModFix/>
          </a:blip>
          <a:srcRect t="40.244%" b="40.244%"/>
          <a:stretch/>
        </p:blipFill>
        <p:spPr>
          <a:xfrm>
            <a:off x="253206" y="6193923"/>
            <a:ext cx="1895497" cy="32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7605" y="-1765360"/>
            <a:ext cx="11128524" cy="124273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7963919"/>
      </p:ext>
    </p:extLst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 36">
            <a:extLst>
              <a:ext uri="{FF2B5EF4-FFF2-40B4-BE49-F238E27FC236}">
                <a16:creationId xmlns:a16="http://schemas.microsoft.com/office/drawing/2014/main" id="{9249F97F-A76E-437E-868E-F57DFEEB9691}"/>
              </a:ext>
            </a:extLst>
          </p:cNvPr>
          <p:cNvSpPr/>
          <p:nvPr/>
        </p:nvSpPr>
        <p:spPr>
          <a:xfrm>
            <a:off x="5103210" y="1039403"/>
            <a:ext cx="916781" cy="916781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Google Shape;62;p1" descr="Image">
            <a:extLst>
              <a:ext uri="{FF2B5EF4-FFF2-40B4-BE49-F238E27FC236}">
                <a16:creationId xmlns:a16="http://schemas.microsoft.com/office/drawing/2014/main" id="{4B35A6E0-064C-4BAF-9EE9-08A976A46DC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2010" y="-1670856"/>
            <a:ext cx="11128524" cy="12427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Uma imagem contendo Ícone&#10;&#10;Descrição gerada automaticamente">
            <a:extLst>
              <a:ext uri="{FF2B5EF4-FFF2-40B4-BE49-F238E27FC236}">
                <a16:creationId xmlns:a16="http://schemas.microsoft.com/office/drawing/2014/main" id="{84C14DCB-E5BB-4796-8488-0AF66DF59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61" y="6195021"/>
            <a:ext cx="1351722" cy="272411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5BF34D04-540B-4C7B-B069-C745A0C29FB7}"/>
              </a:ext>
            </a:extLst>
          </p:cNvPr>
          <p:cNvSpPr txBox="1">
            <a:spLocks/>
          </p:cNvSpPr>
          <p:nvPr/>
        </p:nvSpPr>
        <p:spPr>
          <a:xfrm>
            <a:off x="169200" y="763200"/>
            <a:ext cx="10515600" cy="8121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>
                <a:latin typeface="+mn-lt"/>
                <a:cs typeface="Gautami"/>
              </a:rPr>
              <a:t>Distribuição dos resultado do total de negócios, total de negócios pelo PLTF e total de ofertas inseridas são: </a:t>
            </a:r>
          </a:p>
          <a:p>
            <a:pPr algn="just"/>
            <a:endParaRPr lang="pt-BR" sz="2000" dirty="0">
              <a:latin typeface="+mn-lt"/>
              <a:cs typeface="Gautami"/>
            </a:endParaRP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B131AB44-54ED-49E4-9CB7-CF02DC651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947126"/>
              </p:ext>
            </p:extLst>
          </p:nvPr>
        </p:nvGraphicFramePr>
        <p:xfrm>
          <a:off x="699254" y="1969478"/>
          <a:ext cx="3289809" cy="2482307"/>
        </p:xfrm>
        <a:graphic>
          <a:graphicData uri="http://purl.oclc.org/ooxml/drawingml/table">
            <a:tbl>
              <a:tblPr/>
              <a:tblGrid>
                <a:gridCol w="1305196">
                  <a:extLst>
                    <a:ext uri="{9D8B030D-6E8A-4147-A177-3AD203B41FA5}">
                      <a16:colId xmlns:a16="http://schemas.microsoft.com/office/drawing/2014/main" val="2904647625"/>
                    </a:ext>
                  </a:extLst>
                </a:gridCol>
                <a:gridCol w="1090643">
                  <a:extLst>
                    <a:ext uri="{9D8B030D-6E8A-4147-A177-3AD203B41FA5}">
                      <a16:colId xmlns:a16="http://schemas.microsoft.com/office/drawing/2014/main" val="305530826"/>
                    </a:ext>
                  </a:extLst>
                </a:gridCol>
                <a:gridCol w="893970">
                  <a:extLst>
                    <a:ext uri="{9D8B030D-6E8A-4147-A177-3AD203B41FA5}">
                      <a16:colId xmlns:a16="http://schemas.microsoft.com/office/drawing/2014/main" val="2228713275"/>
                    </a:ext>
                  </a:extLst>
                </a:gridCol>
              </a:tblGrid>
              <a:tr h="65472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Descrição da Situação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SITUAÇÃO OFERTA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QTDE OFERTAS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94644"/>
                  </a:ext>
                </a:extLst>
              </a:tr>
              <a:tr h="235817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Disponível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50.000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4618479"/>
                  </a:ext>
                </a:extLst>
              </a:tr>
              <a:tr h="677974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Aguardando Autorização Custodiante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41.365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1644596"/>
                  </a:ext>
                </a:extLst>
              </a:tr>
              <a:tr h="677974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Aguardando Autorização Carrying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25.100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207808"/>
                  </a:ext>
                </a:extLst>
              </a:tr>
              <a:tr h="235817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116.465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510769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5B831D78-8903-4DBA-8584-F3E1FFD4C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422770"/>
              </p:ext>
            </p:extLst>
          </p:nvPr>
        </p:nvGraphicFramePr>
        <p:xfrm>
          <a:off x="4522990" y="1969478"/>
          <a:ext cx="3298040" cy="1569370"/>
        </p:xfrm>
        <a:graphic>
          <a:graphicData uri="http://purl.oclc.org/ooxml/drawingml/table">
            <a:tbl>
              <a:tblPr/>
              <a:tblGrid>
                <a:gridCol w="1308463">
                  <a:extLst>
                    <a:ext uri="{9D8B030D-6E8A-4147-A177-3AD203B41FA5}">
                      <a16:colId xmlns:a16="http://schemas.microsoft.com/office/drawing/2014/main" val="1100473429"/>
                    </a:ext>
                  </a:extLst>
                </a:gridCol>
                <a:gridCol w="1093372">
                  <a:extLst>
                    <a:ext uri="{9D8B030D-6E8A-4147-A177-3AD203B41FA5}">
                      <a16:colId xmlns:a16="http://schemas.microsoft.com/office/drawing/2014/main" val="2104613144"/>
                    </a:ext>
                  </a:extLst>
                </a:gridCol>
                <a:gridCol w="896205">
                  <a:extLst>
                    <a:ext uri="{9D8B030D-6E8A-4147-A177-3AD203B41FA5}">
                      <a16:colId xmlns:a16="http://schemas.microsoft.com/office/drawing/2014/main" val="3538521467"/>
                    </a:ext>
                  </a:extLst>
                </a:gridCol>
              </a:tblGrid>
              <a:tr h="672588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Descrição da Situação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SITUAÇÃO NEGOCIO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QTDE NEGOCIOS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902718"/>
                  </a:ext>
                </a:extLst>
              </a:tr>
              <a:tr h="2241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Fechado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50.400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543118"/>
                  </a:ext>
                </a:extLst>
              </a:tr>
              <a:tr h="4483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Aguardando Autorização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49.678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8003493"/>
                  </a:ext>
                </a:extLst>
              </a:tr>
              <a:tr h="22419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5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      100.078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737221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F0309E9B-A935-4F4D-8229-024B6AB6E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518437"/>
              </p:ext>
            </p:extLst>
          </p:nvPr>
        </p:nvGraphicFramePr>
        <p:xfrm>
          <a:off x="8354957" y="1969522"/>
          <a:ext cx="3298040" cy="1134273"/>
        </p:xfrm>
        <a:graphic>
          <a:graphicData uri="http://purl.oclc.org/ooxml/drawingml/table">
            <a:tbl>
              <a:tblPr/>
              <a:tblGrid>
                <a:gridCol w="1308463">
                  <a:extLst>
                    <a:ext uri="{9D8B030D-6E8A-4147-A177-3AD203B41FA5}">
                      <a16:colId xmlns:a16="http://schemas.microsoft.com/office/drawing/2014/main" val="1100473429"/>
                    </a:ext>
                  </a:extLst>
                </a:gridCol>
                <a:gridCol w="1093372">
                  <a:extLst>
                    <a:ext uri="{9D8B030D-6E8A-4147-A177-3AD203B41FA5}">
                      <a16:colId xmlns:a16="http://schemas.microsoft.com/office/drawing/2014/main" val="2104613144"/>
                    </a:ext>
                  </a:extLst>
                </a:gridCol>
                <a:gridCol w="896205">
                  <a:extLst>
                    <a:ext uri="{9D8B030D-6E8A-4147-A177-3AD203B41FA5}">
                      <a16:colId xmlns:a16="http://schemas.microsoft.com/office/drawing/2014/main" val="3538521467"/>
                    </a:ext>
                  </a:extLst>
                </a:gridCol>
              </a:tblGrid>
              <a:tr h="68056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Descrição da Situação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SITUAÇÃO NEGOCIO PLTF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QTDE NEGOCIOS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902718"/>
                  </a:ext>
                </a:extLst>
              </a:tr>
              <a:tr h="22685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Fechado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18.000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543118"/>
                  </a:ext>
                </a:extLst>
              </a:tr>
              <a:tr h="2268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5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        18.000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737221"/>
                  </a:ext>
                </a:extLst>
              </a:tr>
            </a:tbl>
          </a:graphicData>
        </a:graphic>
      </p:graphicFrame>
      <p:sp>
        <p:nvSpPr>
          <p:cNvPr id="13" name="Título 1">
            <a:extLst>
              <a:ext uri="{FF2B5EF4-FFF2-40B4-BE49-F238E27FC236}">
                <a16:creationId xmlns:a16="http://schemas.microsoft.com/office/drawing/2014/main" id="{08CA6F92-D746-446A-92B2-6920B362D64F}"/>
              </a:ext>
            </a:extLst>
          </p:cNvPr>
          <p:cNvSpPr txBox="1">
            <a:spLocks/>
          </p:cNvSpPr>
          <p:nvPr/>
        </p:nvSpPr>
        <p:spPr>
          <a:xfrm>
            <a:off x="162000" y="79559"/>
            <a:ext cx="10515600" cy="9740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02060"/>
                </a:solidFill>
                <a:latin typeface="+mn-lt"/>
                <a:cs typeface="Gautami"/>
              </a:rPr>
              <a:t>Resultados - Cenário 5 CORE + LINE + PLTF</a:t>
            </a:r>
            <a:endParaRPr lang="pt-BR" sz="36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201418"/>
      </p:ext>
    </p:extLst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 36">
            <a:extLst>
              <a:ext uri="{FF2B5EF4-FFF2-40B4-BE49-F238E27FC236}">
                <a16:creationId xmlns:a16="http://schemas.microsoft.com/office/drawing/2014/main" id="{9249F97F-A76E-437E-868E-F57DFEEB9691}"/>
              </a:ext>
            </a:extLst>
          </p:cNvPr>
          <p:cNvSpPr/>
          <p:nvPr/>
        </p:nvSpPr>
        <p:spPr>
          <a:xfrm>
            <a:off x="5103210" y="1039403"/>
            <a:ext cx="916781" cy="916781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3E82EFD-C1AB-4426-90D5-D220D1E113E6}"/>
              </a:ext>
            </a:extLst>
          </p:cNvPr>
          <p:cNvSpPr txBox="1">
            <a:spLocks/>
          </p:cNvSpPr>
          <p:nvPr/>
        </p:nvSpPr>
        <p:spPr>
          <a:xfrm>
            <a:off x="169200" y="763200"/>
            <a:ext cx="10515600" cy="8121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>
                <a:latin typeface="+mn-lt"/>
                <a:cs typeface="Gautami"/>
              </a:rPr>
              <a:t>Os maiores consumos computacionais de CPU foram observados na maquina APSPOS52W1Q:</a:t>
            </a:r>
          </a:p>
          <a:p>
            <a:pPr algn="just"/>
            <a:r>
              <a:rPr lang="pt-BR" sz="2000" dirty="0">
                <a:latin typeface="+mn-lt"/>
                <a:cs typeface="Gautami"/>
              </a:rPr>
              <a:t> </a:t>
            </a:r>
          </a:p>
          <a:p>
            <a:pPr algn="just"/>
            <a:endParaRPr lang="pt-BR" sz="2000" dirty="0">
              <a:latin typeface="+mn-lt"/>
              <a:cs typeface="Gautami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F4718BA-E653-4B5C-B88A-1C4EA9575787}"/>
              </a:ext>
            </a:extLst>
          </p:cNvPr>
          <p:cNvSpPr txBox="1">
            <a:spLocks/>
          </p:cNvSpPr>
          <p:nvPr/>
        </p:nvSpPr>
        <p:spPr>
          <a:xfrm>
            <a:off x="162000" y="79559"/>
            <a:ext cx="10515600" cy="9740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02060"/>
                </a:solidFill>
                <a:latin typeface="+mn-lt"/>
                <a:cs typeface="Gautami"/>
              </a:rPr>
              <a:t>Resultados - Consumo computacional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10CE6A-932A-4A04-8204-AB849375A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238310"/>
              </p:ext>
            </p:extLst>
          </p:nvPr>
        </p:nvGraphicFramePr>
        <p:xfrm>
          <a:off x="-115384" y="1281761"/>
          <a:ext cx="7060145" cy="5066278"/>
        </p:xfrm>
        <a:graphic>
          <a:graphicData uri="http://purl.oclc.org/ooxml/drawingml/chart">
            <c:chart xmlns:c="http://purl.oclc.org/ooxml/drawingml/chart" xmlns:r="http://purl.oclc.org/ooxml/officeDocument/relationships" r:id="rId2"/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6D7FAE47-31C4-4A51-8713-904BD4BFD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594150"/>
              </p:ext>
            </p:extLst>
          </p:nvPr>
        </p:nvGraphicFramePr>
        <p:xfrm>
          <a:off x="8093502" y="1169270"/>
          <a:ext cx="3075519" cy="5515510"/>
        </p:xfrm>
        <a:graphic>
          <a:graphicData uri="http://purl.oclc.org/ooxml/drawingml/table">
            <a:tbl>
              <a:tblPr/>
              <a:tblGrid>
                <a:gridCol w="603783">
                  <a:extLst>
                    <a:ext uri="{9D8B030D-6E8A-4147-A177-3AD203B41FA5}">
                      <a16:colId xmlns:a16="http://schemas.microsoft.com/office/drawing/2014/main" val="3759289998"/>
                    </a:ext>
                  </a:extLst>
                </a:gridCol>
                <a:gridCol w="603783">
                  <a:extLst>
                    <a:ext uri="{9D8B030D-6E8A-4147-A177-3AD203B41FA5}">
                      <a16:colId xmlns:a16="http://schemas.microsoft.com/office/drawing/2014/main" val="3658403366"/>
                    </a:ext>
                  </a:extLst>
                </a:gridCol>
                <a:gridCol w="613217">
                  <a:extLst>
                    <a:ext uri="{9D8B030D-6E8A-4147-A177-3AD203B41FA5}">
                      <a16:colId xmlns:a16="http://schemas.microsoft.com/office/drawing/2014/main" val="3849789491"/>
                    </a:ext>
                  </a:extLst>
                </a:gridCol>
                <a:gridCol w="1254736">
                  <a:extLst>
                    <a:ext uri="{9D8B030D-6E8A-4147-A177-3AD203B41FA5}">
                      <a16:colId xmlns:a16="http://schemas.microsoft.com/office/drawing/2014/main" val="3013046682"/>
                    </a:ext>
                  </a:extLst>
                </a:gridCol>
              </a:tblGrid>
              <a:tr h="12447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APSPOS25W1Q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600"/>
                  </a:ext>
                </a:extLst>
              </a:tr>
              <a:tr h="1244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Mín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Máx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Serviço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212717"/>
                  </a:ext>
                </a:extLst>
              </a:tr>
              <a:tr h="1244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5,96%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0,29%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17,63%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Processamento total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168941"/>
                  </a:ext>
                </a:extLst>
              </a:tr>
              <a:tr h="1244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0,52%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1,57%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Cache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867252"/>
                  </a:ext>
                </a:extLst>
              </a:tr>
              <a:tr h="1244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0,77%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3,51%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Controle de fluxo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388633"/>
                  </a:ext>
                </a:extLst>
              </a:tr>
              <a:tr h="12447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APSPOS30601Q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787890"/>
                  </a:ext>
                </a:extLst>
              </a:tr>
              <a:tr h="1244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2,68%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0,15%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7,85%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Processamento total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789153"/>
                  </a:ext>
                </a:extLst>
              </a:tr>
              <a:tr h="1244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0,17%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0,50%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Cache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46226"/>
                  </a:ext>
                </a:extLst>
              </a:tr>
              <a:tr h="1244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0,32%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1,69%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Controle de fluxo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106740"/>
                  </a:ext>
                </a:extLst>
              </a:tr>
              <a:tr h="12447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APSPOS30701Q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827245"/>
                  </a:ext>
                </a:extLst>
              </a:tr>
              <a:tr h="1244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0,10%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8,28%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Processamento total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795275"/>
                  </a:ext>
                </a:extLst>
              </a:tr>
              <a:tr h="1244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0,17%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0,54%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Cache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088660"/>
                  </a:ext>
                </a:extLst>
              </a:tr>
              <a:tr h="1244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0,33%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1,49%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Controle de fluxo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411808"/>
                  </a:ext>
                </a:extLst>
              </a:tr>
              <a:tr h="12447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APSPOS58101Q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472335"/>
                  </a:ext>
                </a:extLst>
              </a:tr>
              <a:tr h="1244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2,55%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0,12%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9,56%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Processamento total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759942"/>
                  </a:ext>
                </a:extLst>
              </a:tr>
              <a:tr h="1244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0,20%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0,68%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Cache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383513"/>
                  </a:ext>
                </a:extLst>
              </a:tr>
              <a:tr h="1244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0,35%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2,20%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Controle de fluxo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392166"/>
                  </a:ext>
                </a:extLst>
              </a:tr>
              <a:tr h="12447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APSPOS59101Q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980689"/>
                  </a:ext>
                </a:extLst>
              </a:tr>
              <a:tr h="1244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2,73%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0,13%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10,16%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Processamento total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462036"/>
                  </a:ext>
                </a:extLst>
              </a:tr>
              <a:tr h="1244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0,17%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0,63%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Cache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282926"/>
                  </a:ext>
                </a:extLst>
              </a:tr>
              <a:tr h="1244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0,33%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2,42%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Controle de fluxo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864721"/>
                  </a:ext>
                </a:extLst>
              </a:tr>
              <a:tr h="12447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APSPOS52W1Q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923937"/>
                  </a:ext>
                </a:extLst>
              </a:tr>
              <a:tr h="11928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8,36%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0,44%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23,28%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Processamento total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169961"/>
                  </a:ext>
                </a:extLst>
              </a:tr>
              <a:tr h="1244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Cache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336783"/>
                  </a:ext>
                </a:extLst>
              </a:tr>
              <a:tr h="1244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2,16%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6,67%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Limite Operacional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678384"/>
                  </a:ext>
                </a:extLst>
              </a:tr>
              <a:tr h="12447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APSPOS53W1Q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469157"/>
                  </a:ext>
                </a:extLst>
              </a:tr>
              <a:tr h="1244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1,13%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0,33%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9,75%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Processamento total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592045"/>
                  </a:ext>
                </a:extLst>
              </a:tr>
              <a:tr h="1244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Cache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481765"/>
                  </a:ext>
                </a:extLst>
              </a:tr>
              <a:tr h="1244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Limite Operacional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401748"/>
                  </a:ext>
                </a:extLst>
              </a:tr>
              <a:tr h="12447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APSPOS54W1Q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620748"/>
                  </a:ext>
                </a:extLst>
              </a:tr>
              <a:tr h="1244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1,09%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0,20%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7,14%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Processamento total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536061"/>
                  </a:ext>
                </a:extLst>
              </a:tr>
              <a:tr h="1244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0,12%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0,85%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Cache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991185"/>
                  </a:ext>
                </a:extLst>
              </a:tr>
              <a:tr h="12447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APSPOS55W1Q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771167"/>
                  </a:ext>
                </a:extLst>
              </a:tr>
              <a:tr h="1244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1,19%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0,20%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10,97%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Processamento total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362447"/>
                  </a:ext>
                </a:extLst>
              </a:tr>
              <a:tr h="1244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0,14%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0,86%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Cache</a:t>
                      </a:r>
                    </a:p>
                  </a:txBody>
                  <a:tcPr marL="5186" marR="5186" marT="51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426701"/>
                  </a:ext>
                </a:extLst>
              </a:tr>
            </a:tbl>
          </a:graphicData>
        </a:graphic>
      </p:graphicFrame>
      <p:pic>
        <p:nvPicPr>
          <p:cNvPr id="12" name="Imagem 11" descr="Uma imagem contendo Ícone&#10;&#10;Descrição gerada automaticamente">
            <a:extLst>
              <a:ext uri="{FF2B5EF4-FFF2-40B4-BE49-F238E27FC236}">
                <a16:creationId xmlns:a16="http://schemas.microsoft.com/office/drawing/2014/main" id="{2D8C72D3-B61B-4FBF-A60E-5802F4D04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61" y="6195021"/>
            <a:ext cx="1351722" cy="272411"/>
          </a:xfrm>
          <a:prstGeom prst="rect">
            <a:avLst/>
          </a:prstGeom>
        </p:spPr>
      </p:pic>
      <p:pic>
        <p:nvPicPr>
          <p:cNvPr id="2" name="Google Shape;62;p1" descr="Image">
            <a:extLst>
              <a:ext uri="{FF2B5EF4-FFF2-40B4-BE49-F238E27FC236}">
                <a16:creationId xmlns:a16="http://schemas.microsoft.com/office/drawing/2014/main" id="{4B35A6E0-064C-4BAF-9EE9-08A976A46D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2010" y="-1670856"/>
            <a:ext cx="11128524" cy="124273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9893071"/>
      </p:ext>
    </p:extLst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 36">
            <a:extLst>
              <a:ext uri="{FF2B5EF4-FFF2-40B4-BE49-F238E27FC236}">
                <a16:creationId xmlns:a16="http://schemas.microsoft.com/office/drawing/2014/main" id="{9249F97F-A76E-437E-868E-F57DFEEB9691}"/>
              </a:ext>
            </a:extLst>
          </p:cNvPr>
          <p:cNvSpPr/>
          <p:nvPr/>
        </p:nvSpPr>
        <p:spPr>
          <a:xfrm>
            <a:off x="5103210" y="1039403"/>
            <a:ext cx="916781" cy="916781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9E47899-006F-4E98-B5B0-2EE401017C6F}"/>
              </a:ext>
            </a:extLst>
          </p:cNvPr>
          <p:cNvSpPr txBox="1">
            <a:spLocks/>
          </p:cNvSpPr>
          <p:nvPr/>
        </p:nvSpPr>
        <p:spPr>
          <a:xfrm>
            <a:off x="169200" y="153138"/>
            <a:ext cx="11389489" cy="813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02060"/>
                </a:solidFill>
                <a:latin typeface="+mn-lt"/>
                <a:cs typeface="Gautami"/>
              </a:rPr>
              <a:t>Resultados - Consumo computacional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A610403F-6B91-4D0A-BF19-7A30CD4C38F1}"/>
              </a:ext>
            </a:extLst>
          </p:cNvPr>
          <p:cNvSpPr txBox="1">
            <a:spLocks/>
          </p:cNvSpPr>
          <p:nvPr/>
        </p:nvSpPr>
        <p:spPr>
          <a:xfrm>
            <a:off x="169200" y="763200"/>
            <a:ext cx="10515600" cy="8121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>
                <a:latin typeface="+mn-lt"/>
                <a:cs typeface="Gautami"/>
              </a:rPr>
              <a:t>Os maiores consumos computacionais de memória disponível foram observados na maquina APSPOS30601Q:</a:t>
            </a:r>
          </a:p>
          <a:p>
            <a:pPr algn="just"/>
            <a:r>
              <a:rPr lang="pt-BR" sz="2000" dirty="0">
                <a:latin typeface="+mn-lt"/>
                <a:cs typeface="Gautami"/>
              </a:rPr>
              <a:t> </a:t>
            </a: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5EA6B2CD-03A3-4677-9A62-A775F30EA4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6339994"/>
              </p:ext>
            </p:extLst>
          </p:nvPr>
        </p:nvGraphicFramePr>
        <p:xfrm>
          <a:off x="414000" y="1584000"/>
          <a:ext cx="6408000" cy="4464000"/>
        </p:xfrm>
        <a:graphic>
          <a:graphicData uri="http://purl.oclc.org/ooxml/drawingml/chart">
            <c:chart xmlns:c="http://purl.oclc.org/ooxml/drawingml/chart" xmlns:r="http://purl.oclc.org/ooxml/officeDocument/relationships" r:id="rId2"/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A3409BFE-7F7A-43C8-97F3-08832A71F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754912"/>
              </p:ext>
            </p:extLst>
          </p:nvPr>
        </p:nvGraphicFramePr>
        <p:xfrm>
          <a:off x="6822000" y="1987200"/>
          <a:ext cx="5105400" cy="3657600"/>
        </p:xfrm>
        <a:graphic>
          <a:graphicData uri="http://purl.oclc.org/ooxml/drawingml/table">
            <a:tbl>
              <a:tblPr/>
              <a:tblGrid>
                <a:gridCol w="1762125">
                  <a:extLst>
                    <a:ext uri="{9D8B030D-6E8A-4147-A177-3AD203B41FA5}">
                      <a16:colId xmlns:a16="http://schemas.microsoft.com/office/drawing/2014/main" val="2873702056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01542790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2411101064"/>
                    </a:ext>
                  </a:extLst>
                </a:gridCol>
              </a:tblGrid>
              <a:tr h="18288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Memória Disponível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32090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APSPOS25W1Q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8486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Mín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Máx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5463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73,90%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69,22%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80,13%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360142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APSPOS52W1Q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748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89,85%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89,06%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89,99%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784917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APSPOS53W1Q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8960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89,06%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88,67%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89,11%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067280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APSPOS54W1Q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84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88,61%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88,35%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88,65%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865662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APSPOS55W1Q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748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88,27%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79,99%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88,38%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8757385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APSPOS30601Q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2572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66,76%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62,17%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74,22%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362046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APSPOS30701Q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032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67,39%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62,70%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74,67%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153643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APSPOS58101Q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701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70,82%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66,21%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77,26%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9531777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APSPOS59101Q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1517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67,08%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62,36%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74,41%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938196"/>
                  </a:ext>
                </a:extLst>
              </a:tr>
            </a:tbl>
          </a:graphicData>
        </a:graphic>
      </p:graphicFrame>
      <p:pic>
        <p:nvPicPr>
          <p:cNvPr id="2" name="Google Shape;62;p1" descr="Image">
            <a:extLst>
              <a:ext uri="{FF2B5EF4-FFF2-40B4-BE49-F238E27FC236}">
                <a16:creationId xmlns:a16="http://schemas.microsoft.com/office/drawing/2014/main" id="{4B35A6E0-064C-4BAF-9EE9-08A976A46D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2010" y="-1670856"/>
            <a:ext cx="11128524" cy="12427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1CA49B30-AF3E-4289-9807-999204BB9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61" y="6195021"/>
            <a:ext cx="1351722" cy="27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16285"/>
      </p:ext>
    </p:extLst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7442F5-F346-4AED-ACCE-4BFF09A94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901C083-C737-430A-886A-CF3954E24ECD}"/>
              </a:ext>
            </a:extLst>
          </p:cNvPr>
          <p:cNvSpPr txBox="1">
            <a:spLocks/>
          </p:cNvSpPr>
          <p:nvPr/>
        </p:nvSpPr>
        <p:spPr>
          <a:xfrm>
            <a:off x="169200" y="153138"/>
            <a:ext cx="11389489" cy="813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02060"/>
                </a:solidFill>
                <a:latin typeface="+mn-lt"/>
                <a:cs typeface="Gautami"/>
              </a:rPr>
              <a:t>Conclusão</a:t>
            </a: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8A601836-18F0-40D5-A0A9-FE50AC2E7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1" y="6195021"/>
            <a:ext cx="1351722" cy="272411"/>
          </a:xfrm>
          <a:prstGeom prst="rect">
            <a:avLst/>
          </a:prstGeom>
        </p:spPr>
      </p:pic>
      <p:pic>
        <p:nvPicPr>
          <p:cNvPr id="6" name="Google Shape;62;p1" descr="Image">
            <a:extLst>
              <a:ext uri="{FF2B5EF4-FFF2-40B4-BE49-F238E27FC236}">
                <a16:creationId xmlns:a16="http://schemas.microsoft.com/office/drawing/2014/main" id="{ED3D9E55-61CD-464C-9E55-E02A0EBC20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2010" y="-1670856"/>
            <a:ext cx="11128524" cy="124273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7494281"/>
      </p:ext>
    </p:extLst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rgbClr val="120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343" y="2577726"/>
            <a:ext cx="1517321" cy="1525597"/>
          </a:xfrm>
          <a:prstGeom prst="rect">
            <a:avLst/>
          </a:prstGeom>
          <a:ln w="12700">
            <a:miter lim="400%"/>
          </a:ln>
        </p:spPr>
      </p:pic>
      <p:pic>
        <p:nvPicPr>
          <p:cNvPr id="2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805" y="-1692473"/>
            <a:ext cx="11128525" cy="12427346"/>
          </a:xfrm>
          <a:prstGeom prst="rect">
            <a:avLst/>
          </a:prstGeom>
          <a:ln w="12700">
            <a:miter lim="400%"/>
          </a:ln>
        </p:spPr>
      </p:pic>
      <p:sp>
        <p:nvSpPr>
          <p:cNvPr id="286" name="BRIGADO"/>
          <p:cNvSpPr txBox="1"/>
          <p:nvPr/>
        </p:nvSpPr>
        <p:spPr>
          <a:xfrm>
            <a:off x="3633725" y="2526189"/>
            <a:ext cx="7846672" cy="1805623"/>
          </a:xfrm>
          <a:prstGeom prst="rect">
            <a:avLst/>
          </a:prstGeom>
          <a:ln w="12700">
            <a:miter lim="400%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11400" b="0" cap="all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defRPr>
            </a:lvl1pPr>
          </a:lstStyle>
          <a:p>
            <a:r>
              <a:rPr b="1"/>
              <a:t>BRIGADO</a:t>
            </a:r>
          </a:p>
        </p:txBody>
      </p:sp>
    </p:spTree>
    <p:extLst>
      <p:ext uri="{BB962C8B-B14F-4D97-AF65-F5344CB8AC3E}">
        <p14:creationId xmlns:p14="http://schemas.microsoft.com/office/powerpoint/2010/main" val="213104057"/>
      </p:ext>
    </p:extLst>
  </p:cSld>
  <p:clrMapOvr>
    <a:masterClrMapping/>
  </p:clrMapOvr>
  <p:transition spd="med"/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FFED76D5-7DF9-479A-B0AA-8CE5326A1E3C}"/>
              </a:ext>
            </a:extLst>
          </p:cNvPr>
          <p:cNvSpPr txBox="1"/>
          <p:nvPr/>
        </p:nvSpPr>
        <p:spPr>
          <a:xfrm>
            <a:off x="729326" y="1690420"/>
            <a:ext cx="6182139" cy="147732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%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Gautami"/>
                <a:cs typeface="Gautami"/>
              </a:rPr>
              <a:t>Objetivo</a:t>
            </a:r>
          </a:p>
          <a:p>
            <a:pPr marL="285750" indent="-285750">
              <a:lnSpc>
                <a:spcPct val="150%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Gautami"/>
                <a:cs typeface="Gautami"/>
              </a:rPr>
              <a:t>Estratégia</a:t>
            </a:r>
          </a:p>
          <a:p>
            <a:pPr marL="285750" indent="-285750">
              <a:lnSpc>
                <a:spcPct val="150%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Gautami"/>
                <a:cs typeface="Gautami"/>
              </a:rPr>
              <a:t>Resultados</a:t>
            </a:r>
          </a:p>
        </p:txBody>
      </p:sp>
      <p:pic>
        <p:nvPicPr>
          <p:cNvPr id="2" name="Google Shape;62;p1" descr="Image">
            <a:extLst>
              <a:ext uri="{FF2B5EF4-FFF2-40B4-BE49-F238E27FC236}">
                <a16:creationId xmlns:a16="http://schemas.microsoft.com/office/drawing/2014/main" id="{4B35A6E0-064C-4BAF-9EE9-08A976A46DC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0" y="-1839799"/>
            <a:ext cx="11128524" cy="12427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Uma imagem contendo Ícone&#10;&#10;Descrição gerada automaticamente">
            <a:extLst>
              <a:ext uri="{FF2B5EF4-FFF2-40B4-BE49-F238E27FC236}">
                <a16:creationId xmlns:a16="http://schemas.microsoft.com/office/drawing/2014/main" id="{84C14DCB-E5BB-4796-8488-0AF66DF59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61" y="6195021"/>
            <a:ext cx="1351722" cy="272411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F3A8379B-2361-4FAE-B180-1FE5E9405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00" y="136800"/>
            <a:ext cx="10515600" cy="812140"/>
          </a:xfrm>
          <a:ln>
            <a:noFill/>
          </a:ln>
        </p:spPr>
        <p:txBody>
          <a:bodyPr>
            <a:noAutofit/>
          </a:bodyPr>
          <a:lstStyle/>
          <a:p>
            <a:pPr algn="l"/>
            <a:r>
              <a:rPr lang="pt-BR" sz="36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endParaRPr lang="pt-B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356557"/>
      </p:ext>
    </p:extLst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2;p1" descr="Image">
            <a:extLst>
              <a:ext uri="{FF2B5EF4-FFF2-40B4-BE49-F238E27FC236}">
                <a16:creationId xmlns:a16="http://schemas.microsoft.com/office/drawing/2014/main" id="{4B35A6E0-064C-4BAF-9EE9-08A976A46DC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0" y="-1711430"/>
            <a:ext cx="11128524" cy="1242734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ED76D5-7DF9-479A-B0AA-8CE5326A1E3C}"/>
              </a:ext>
            </a:extLst>
          </p:cNvPr>
          <p:cNvSpPr txBox="1"/>
          <p:nvPr/>
        </p:nvSpPr>
        <p:spPr>
          <a:xfrm>
            <a:off x="170793" y="1627974"/>
            <a:ext cx="10515600" cy="212686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%"/>
              </a:lnSpc>
            </a:pPr>
            <a:r>
              <a:rPr lang="pt-PT" dirty="0">
                <a:latin typeface="Calibri"/>
                <a:ea typeface="+mn-lt"/>
                <a:cs typeface="+mn-lt"/>
              </a:rPr>
              <a:t>O objetivo é a</a:t>
            </a:r>
            <a:r>
              <a:rPr lang="pt-B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ferir </a:t>
            </a:r>
            <a:r>
              <a:rPr lang="pt-BR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pt-B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versão</a:t>
            </a:r>
            <a:r>
              <a:rPr lang="pt-BR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4.00.00.17.1</a:t>
            </a:r>
            <a:r>
              <a:rPr lang="pt-BR" b="0" i="0" dirty="0">
                <a:solidFill>
                  <a:srgbClr val="242424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 aplicação quais serão os tempos de respostas e a vazão com </a:t>
            </a:r>
            <a:r>
              <a:rPr lang="pt-BR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pt-B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desacoplamento  dos módulos do BTB - </a:t>
            </a:r>
            <a:r>
              <a:rPr lang="pt-B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r>
              <a:rPr lang="pt-B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BTB – Plataforma Externa do BTB – Core reexecutando uma nova bateria de teste com uma massa maior, sendo no mínimo 100.000 ofertas e 100.000 negócios e 18.000 negócios pelo Plataforma externa.</a:t>
            </a:r>
            <a:endParaRPr lang="pt-BR" sz="1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%"/>
              </a:lnSpc>
              <a:buFont typeface="Arial,Sans-Serif" panose="020B0604020202020204" pitchFamily="34" charset="0"/>
              <a:buChar char="•"/>
            </a:pP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Imagem 2" descr="Uma imagem contendo Ícone&#10;&#10;Descrição gerada automaticamente">
            <a:extLst>
              <a:ext uri="{FF2B5EF4-FFF2-40B4-BE49-F238E27FC236}">
                <a16:creationId xmlns:a16="http://schemas.microsoft.com/office/drawing/2014/main" id="{84C14DCB-E5BB-4796-8488-0AF66DF59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61" y="6195021"/>
            <a:ext cx="1351722" cy="27241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DCF9165-FB2E-7543-9FAA-CF9DB26ED122}"/>
              </a:ext>
            </a:extLst>
          </p:cNvPr>
          <p:cNvSpPr txBox="1">
            <a:spLocks/>
          </p:cNvSpPr>
          <p:nvPr/>
        </p:nvSpPr>
        <p:spPr>
          <a:xfrm>
            <a:off x="170793" y="136392"/>
            <a:ext cx="10515600" cy="8121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Objetivo</a:t>
            </a:r>
          </a:p>
        </p:txBody>
      </p:sp>
    </p:spTree>
    <p:extLst>
      <p:ext uri="{BB962C8B-B14F-4D97-AF65-F5344CB8AC3E}">
        <p14:creationId xmlns:p14="http://schemas.microsoft.com/office/powerpoint/2010/main" val="767126701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Ícone&#10;&#10;Descrição gerada automaticamente">
            <a:extLst>
              <a:ext uri="{FF2B5EF4-FFF2-40B4-BE49-F238E27FC236}">
                <a16:creationId xmlns:a16="http://schemas.microsoft.com/office/drawing/2014/main" id="{84C14DCB-E5BB-4796-8488-0AF66DF59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1" y="6195021"/>
            <a:ext cx="1351722" cy="272411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F3A8379B-2361-4FAE-B180-1FE5E9405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00" y="136392"/>
            <a:ext cx="10515600" cy="812140"/>
          </a:xfrm>
          <a:ln>
            <a:noFill/>
          </a:ln>
        </p:spPr>
        <p:txBody>
          <a:bodyPr>
            <a:noAutofit/>
          </a:bodyPr>
          <a:lstStyle/>
          <a:p>
            <a:pPr algn="l"/>
            <a:r>
              <a:rPr lang="pt-BR" sz="3600" b="1" dirty="0">
                <a:solidFill>
                  <a:srgbClr val="E600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Estratégia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158FA69-4DB8-EE4A-BB98-C711E911BF97}"/>
              </a:ext>
            </a:extLst>
          </p:cNvPr>
          <p:cNvSpPr txBox="1"/>
          <p:nvPr/>
        </p:nvSpPr>
        <p:spPr>
          <a:xfrm>
            <a:off x="730800" y="1125977"/>
            <a:ext cx="10593013" cy="138499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%"/>
              </a:lnSpc>
            </a:pPr>
            <a:r>
              <a:rPr lang="pt-BR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Foi </a:t>
            </a:r>
            <a:r>
              <a:rPr lang="pt-B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executado </a:t>
            </a:r>
            <a:r>
              <a:rPr lang="pt-BR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seguinte </a:t>
            </a:r>
            <a:r>
              <a:rPr lang="pt-B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cenário de teste:</a:t>
            </a:r>
          </a:p>
          <a:p>
            <a:pPr marL="742950" lvl="1" indent="-285750" algn="just">
              <a:lnSpc>
                <a:spcPct val="150%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Concorrência do BTB-CORE x BTB-LINE x BTB-PLTF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150%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Gautami" panose="020B0502040204020203" pitchFamily="34" charset="0"/>
              <a:cs typeface="Gautami" panose="020B0502040204020203" pitchFamily="34" charset="0"/>
            </a:endParaRPr>
          </a:p>
        </p:txBody>
      </p:sp>
      <p:pic>
        <p:nvPicPr>
          <p:cNvPr id="2" name="Google Shape;62;p1" descr="Image">
            <a:extLst>
              <a:ext uri="{FF2B5EF4-FFF2-40B4-BE49-F238E27FC236}">
                <a16:creationId xmlns:a16="http://schemas.microsoft.com/office/drawing/2014/main" id="{4B35A6E0-064C-4BAF-9EE9-08A976A46D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5764" y="-1841172"/>
            <a:ext cx="11128524" cy="124273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7425014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Ícone&#10;&#10;Descrição gerada automaticamente">
            <a:extLst>
              <a:ext uri="{FF2B5EF4-FFF2-40B4-BE49-F238E27FC236}">
                <a16:creationId xmlns:a16="http://schemas.microsoft.com/office/drawing/2014/main" id="{84C14DCB-E5BB-4796-8488-0AF66DF59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1" y="6195021"/>
            <a:ext cx="1351722" cy="272411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F3A8379B-2361-4FAE-B180-1FE5E9405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00" y="136392"/>
            <a:ext cx="10515600" cy="812140"/>
          </a:xfrm>
          <a:ln>
            <a:noFill/>
          </a:ln>
        </p:spPr>
        <p:txBody>
          <a:bodyPr>
            <a:noAutofit/>
          </a:bodyPr>
          <a:lstStyle/>
          <a:p>
            <a:pPr algn="l"/>
            <a:r>
              <a:rPr lang="pt-BR" sz="3600" b="1" dirty="0">
                <a:solidFill>
                  <a:srgbClr val="E600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Estratégia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158FA69-4DB8-EE4A-BB98-C711E911BF97}"/>
              </a:ext>
            </a:extLst>
          </p:cNvPr>
          <p:cNvSpPr txBox="1"/>
          <p:nvPr/>
        </p:nvSpPr>
        <p:spPr>
          <a:xfrm>
            <a:off x="169200" y="807584"/>
            <a:ext cx="10593013" cy="96949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%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infraestrutura sensibilizada foi:</a:t>
            </a:r>
          </a:p>
          <a:p>
            <a:pPr algn="just">
              <a:lnSpc>
                <a:spcPct val="150%"/>
              </a:lnSpc>
            </a:pPr>
            <a:endParaRPr lang="en-US" sz="2000" dirty="0">
              <a:latin typeface="Gautami" panose="020B0502040204020203" pitchFamily="34" charset="0"/>
              <a:cs typeface="Gautami" panose="020B0502040204020203" pitchFamily="34" charset="0"/>
            </a:endParaRPr>
          </a:p>
        </p:txBody>
      </p:sp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FD5BD359-F467-4467-9CA1-8D8E33632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97" y="1292332"/>
            <a:ext cx="9492205" cy="5023807"/>
          </a:xfrm>
          <a:prstGeom prst="rect">
            <a:avLst/>
          </a:prstGeom>
        </p:spPr>
      </p:pic>
      <p:pic>
        <p:nvPicPr>
          <p:cNvPr id="2" name="Google Shape;62;p1" descr="Image">
            <a:extLst>
              <a:ext uri="{FF2B5EF4-FFF2-40B4-BE49-F238E27FC236}">
                <a16:creationId xmlns:a16="http://schemas.microsoft.com/office/drawing/2014/main" id="{4B35A6E0-064C-4BAF-9EE9-08A976A46D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5764" y="-1841172"/>
            <a:ext cx="11128524" cy="124273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0827457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Ícone&#10;&#10;Descrição gerada automaticamente">
            <a:extLst>
              <a:ext uri="{FF2B5EF4-FFF2-40B4-BE49-F238E27FC236}">
                <a16:creationId xmlns:a16="http://schemas.microsoft.com/office/drawing/2014/main" id="{84C14DCB-E5BB-4796-8488-0AF66DF59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93" y="6221868"/>
            <a:ext cx="1351722" cy="272411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F3A8379B-2361-4FAE-B180-1FE5E9405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00" y="136800"/>
            <a:ext cx="10515600" cy="812140"/>
          </a:xfrm>
          <a:ln>
            <a:noFill/>
          </a:ln>
        </p:spPr>
        <p:txBody>
          <a:bodyPr>
            <a:noAutofit/>
          </a:bodyPr>
          <a:lstStyle/>
          <a:p>
            <a:pPr algn="l"/>
            <a:r>
              <a:rPr lang="pt-BR" sz="3600" b="1" dirty="0">
                <a:solidFill>
                  <a:srgbClr val="E600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Estratégia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2483B36-B69E-4694-8359-EEC341016889}"/>
              </a:ext>
            </a:extLst>
          </p:cNvPr>
          <p:cNvSpPr txBox="1"/>
          <p:nvPr/>
        </p:nvSpPr>
        <p:spPr>
          <a:xfrm>
            <a:off x="169200" y="763200"/>
            <a:ext cx="10359993" cy="87761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%"/>
              </a:lnSpc>
            </a:pPr>
            <a:r>
              <a:rPr lang="pt-B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Esse </a:t>
            </a:r>
            <a:r>
              <a:rPr lang="pt-BR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teste tem como objetivo avaliar a concorrência do  BTB-CORE x BTB-LINE x BTB-PLTF, sensibilizando mensagens BVMF119.01, BVMF127.01 e BMVF241.01, distribuídas nas quantidades de requisições abaixo: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121950B-0ECE-4C5C-A66A-06600E0D1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516114"/>
              </p:ext>
            </p:extLst>
          </p:nvPr>
        </p:nvGraphicFramePr>
        <p:xfrm>
          <a:off x="971283" y="1649868"/>
          <a:ext cx="10287000" cy="4572000"/>
        </p:xfrm>
        <a:graphic>
          <a:graphicData uri="http://purl.oclc.org/ooxml/drawingml/table">
            <a:tbl>
              <a:tblPr/>
              <a:tblGrid>
                <a:gridCol w="7010400">
                  <a:extLst>
                    <a:ext uri="{9D8B030D-6E8A-4147-A177-3AD203B41FA5}">
                      <a16:colId xmlns:a16="http://schemas.microsoft.com/office/drawing/2014/main" val="3282586907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60126678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555968604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20923719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1365994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Funcionalidades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Negócio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Negócio PLTF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Oferta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Geral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4573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1) FechamentoDeNegocio127 - Doadora =&gt; 1 - DOADOR 92 - D+0 e D+1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5594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2) FechamentoDeNegocio127 - Tomadora =&gt; 2 - TOMADOR 92 - D+0 e D+1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2046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3) FechamentodePrecontrato127D+0 =&gt; 2 - DIRETO 92 - D+0 (D+0 tomador 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537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4) Fechamentode preContrato127D+1 =&gt; 3 - DIRETO 93 - D+1(D+1 Doador)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16228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5) FechamentodePrecontrato127Direta - 3 - DIRETO 91 - REGISTRO DIRETO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009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6) FechamentoDeNegocio127 - Doadora Registro =&gt; 1 - DOADOR 91 - REGISTRO (10% - Registro Direcionado) OK Validado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2099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Fechamento De Negocio BVMF.241.01 DOADOR + DIRETO + TOMADOR (D+0 e D+1) 1#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8198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Fechamento De Negocio BVMF.241.01 DOADOR + DIRETO + TOMADOR (D+0 e D+1) 2#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9694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Fechamento De Negocio BVMF.241.01 DOADOR + DIRETO + TOMADOR (D+0 e D+1) 3#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2176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FechamentoDeNegocio127 - Tomador Carrying D0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1819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FechamentoDeNegocio127 - Tomador Carrying D1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28926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FechamentoDeNegocio127 - Tomador Custodiante D0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773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FechamentoDeNegocio127 - Tomador Custodiante D1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17.078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17.078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9055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Inclusão de Oferta Carrying Autorizção_Registro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51863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Inclusão de Oferta Custodiante Autorizção_Registro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9942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Inclusão de Oferta Doadora Carrying Autorizção D0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1492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Inclusão de Oferta Doadora Carrying Autorizção D1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72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Inclusão de Oferta Doadora Custodiante Autorizção D0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16.533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16.533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8549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Inclusão de Oferta Doadora Custodiante Autorizção D1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16.532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16.532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7001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InclusãodeOferta119Doadora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91242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InclusãodeOferta119Doadora 91 Registro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27099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InclusãodeOferta119Doadora_Certificada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681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InclusãodeOferta119Tomadora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8584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Geral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100.078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18.000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116.465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234.543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975857"/>
                  </a:ext>
                </a:extLst>
              </a:tr>
            </a:tbl>
          </a:graphicData>
        </a:graphic>
      </p:graphicFrame>
      <p:pic>
        <p:nvPicPr>
          <p:cNvPr id="2" name="Google Shape;62;p1" descr="Image">
            <a:extLst>
              <a:ext uri="{FF2B5EF4-FFF2-40B4-BE49-F238E27FC236}">
                <a16:creationId xmlns:a16="http://schemas.microsoft.com/office/drawing/2014/main" id="{4B35A6E0-064C-4BAF-9EE9-08A976A46D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4783" y="-1724069"/>
            <a:ext cx="11128524" cy="124273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2968962"/>
      </p:ext>
    </p:extLst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2;p1" descr="Image">
            <a:extLst>
              <a:ext uri="{FF2B5EF4-FFF2-40B4-BE49-F238E27FC236}">
                <a16:creationId xmlns:a16="http://schemas.microsoft.com/office/drawing/2014/main" id="{4B35A6E0-064C-4BAF-9EE9-08A976A46DC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2010" y="-1670856"/>
            <a:ext cx="11128524" cy="1242734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9249F97F-A76E-437E-868E-F57DFEEB9691}"/>
              </a:ext>
            </a:extLst>
          </p:cNvPr>
          <p:cNvSpPr/>
          <p:nvPr/>
        </p:nvSpPr>
        <p:spPr>
          <a:xfrm>
            <a:off x="5103210" y="1039403"/>
            <a:ext cx="916781" cy="916781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imagem contendo Ícone&#10;&#10;Descrição gerada automaticamente">
            <a:extLst>
              <a:ext uri="{FF2B5EF4-FFF2-40B4-BE49-F238E27FC236}">
                <a16:creationId xmlns:a16="http://schemas.microsoft.com/office/drawing/2014/main" id="{84C14DCB-E5BB-4796-8488-0AF66DF59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61" y="6195021"/>
            <a:ext cx="1351722" cy="272411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5BF34D04-540B-4C7B-B069-C745A0C29FB7}"/>
              </a:ext>
            </a:extLst>
          </p:cNvPr>
          <p:cNvSpPr txBox="1">
            <a:spLocks/>
          </p:cNvSpPr>
          <p:nvPr/>
        </p:nvSpPr>
        <p:spPr>
          <a:xfrm>
            <a:off x="169200" y="763200"/>
            <a:ext cx="10515600" cy="4971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>
                <a:latin typeface="+mn-lt"/>
              </a:rPr>
              <a:t>Dados do Jmeter para o fluxos dos negócios (bvmf.127.02), fluxo de negócios pelo PLTF (bvmf.241.02) e de Ofertas (bvmf.119.02).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20FAF38-C7F9-4FAB-9F7D-E15A5456E379}"/>
              </a:ext>
            </a:extLst>
          </p:cNvPr>
          <p:cNvSpPr/>
          <p:nvPr/>
        </p:nvSpPr>
        <p:spPr>
          <a:xfrm>
            <a:off x="425538" y="4320777"/>
            <a:ext cx="5648930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 tempo contabilizado e apresentado é a média dos tempos de processamento  das mensagens bvmf.127.02, bvmf.119.02 e bvmf.241.02 sendo que todas obtiverão respostas 200 dos servidores (nenhuma mensagem falhou).</a:t>
            </a:r>
            <a:endParaRPr lang="pt-BR" sz="11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44A86138-DFC4-499F-8AA2-36E63A8D98AB}"/>
              </a:ext>
            </a:extLst>
          </p:cNvPr>
          <p:cNvSpPr txBox="1">
            <a:spLocks/>
          </p:cNvSpPr>
          <p:nvPr/>
        </p:nvSpPr>
        <p:spPr>
          <a:xfrm>
            <a:off x="162000" y="79559"/>
            <a:ext cx="10515600" cy="9740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02060"/>
                </a:solidFill>
                <a:latin typeface="+mn-lt"/>
                <a:cs typeface="Gautami"/>
              </a:rPr>
              <a:t>Resultados</a:t>
            </a:r>
            <a:endParaRPr lang="pt-BR" sz="36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248B1BD4-9394-4D6F-B6B8-77C52D360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032922"/>
              </p:ext>
            </p:extLst>
          </p:nvPr>
        </p:nvGraphicFramePr>
        <p:xfrm>
          <a:off x="439371" y="1949514"/>
          <a:ext cx="5580620" cy="1871804"/>
        </p:xfrm>
        <a:graphic>
          <a:graphicData uri="http://purl.oclc.org/ooxml/drawingml/table">
            <a:tbl>
              <a:tblPr/>
              <a:tblGrid>
                <a:gridCol w="725195">
                  <a:extLst>
                    <a:ext uri="{9D8B030D-6E8A-4147-A177-3AD203B41FA5}">
                      <a16:colId xmlns:a16="http://schemas.microsoft.com/office/drawing/2014/main" val="2027163441"/>
                    </a:ext>
                  </a:extLst>
                </a:gridCol>
                <a:gridCol w="966687">
                  <a:extLst>
                    <a:ext uri="{9D8B030D-6E8A-4147-A177-3AD203B41FA5}">
                      <a16:colId xmlns:a16="http://schemas.microsoft.com/office/drawing/2014/main" val="408442911"/>
                    </a:ext>
                  </a:extLst>
                </a:gridCol>
                <a:gridCol w="958885">
                  <a:extLst>
                    <a:ext uri="{9D8B030D-6E8A-4147-A177-3AD203B41FA5}">
                      <a16:colId xmlns:a16="http://schemas.microsoft.com/office/drawing/2014/main" val="3269742159"/>
                    </a:ext>
                  </a:extLst>
                </a:gridCol>
                <a:gridCol w="947007">
                  <a:extLst>
                    <a:ext uri="{9D8B030D-6E8A-4147-A177-3AD203B41FA5}">
                      <a16:colId xmlns:a16="http://schemas.microsoft.com/office/drawing/2014/main" val="3053113068"/>
                    </a:ext>
                  </a:extLst>
                </a:gridCol>
                <a:gridCol w="956291">
                  <a:extLst>
                    <a:ext uri="{9D8B030D-6E8A-4147-A177-3AD203B41FA5}">
                      <a16:colId xmlns:a16="http://schemas.microsoft.com/office/drawing/2014/main" val="525630067"/>
                    </a:ext>
                  </a:extLst>
                </a:gridCol>
                <a:gridCol w="1026555">
                  <a:extLst>
                    <a:ext uri="{9D8B030D-6E8A-4147-A177-3AD203B41FA5}">
                      <a16:colId xmlns:a16="http://schemas.microsoft.com/office/drawing/2014/main" val="1859687086"/>
                    </a:ext>
                  </a:extLst>
                </a:gridCol>
              </a:tblGrid>
              <a:tr h="68158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Tipo de inclusão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Quantidade de Requisições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Média de Processamento(</a:t>
                      </a:r>
                      <a:r>
                        <a:rPr lang="pt-BR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Mín. de Processamento(</a:t>
                      </a:r>
                      <a:r>
                        <a:rPr lang="pt-BR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Máx. de Processamento(</a:t>
                      </a:r>
                      <a:r>
                        <a:rPr lang="pt-BR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DesvPad</a:t>
                      </a:r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de   Processamento (</a:t>
                      </a:r>
                      <a:r>
                        <a:rPr lang="pt-BR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967502"/>
                  </a:ext>
                </a:extLst>
              </a:tr>
              <a:tr h="24414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Negócio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100.078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16,86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6.051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104,90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732280"/>
                  </a:ext>
                </a:extLst>
              </a:tr>
              <a:tr h="45777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Negócio PLTF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2.146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63,82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519373"/>
                  </a:ext>
                </a:extLst>
              </a:tr>
              <a:tr h="24414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Oferta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116.465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116,28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731055"/>
                  </a:ext>
                </a:extLst>
              </a:tr>
              <a:tr h="24414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Total Geral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23.4543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17,44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6.638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108,27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112568"/>
                  </a:ext>
                </a:extLst>
              </a:tr>
            </a:tbl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D0260268-4F42-4870-8472-1CBB81FB0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489578"/>
              </p:ext>
            </p:extLst>
          </p:nvPr>
        </p:nvGraphicFramePr>
        <p:xfrm>
          <a:off x="6074468" y="1759780"/>
          <a:ext cx="6117532" cy="4192999"/>
        </p:xfrm>
        <a:graphic>
          <a:graphicData uri="http://purl.oclc.org/ooxml/drawingml/chart">
            <c:chart xmlns:c="http://purl.oclc.org/ooxml/drawingml/chart" xmlns:r="http://purl.oclc.org/ooxml/officeDocument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03729211"/>
      </p:ext>
    </p:extLst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2;p1" descr="Image">
            <a:extLst>
              <a:ext uri="{FF2B5EF4-FFF2-40B4-BE49-F238E27FC236}">
                <a16:creationId xmlns:a16="http://schemas.microsoft.com/office/drawing/2014/main" id="{4B35A6E0-064C-4BAF-9EE9-08A976A46DC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2010" y="-1670856"/>
            <a:ext cx="11128524" cy="1242734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9249F97F-A76E-437E-868E-F57DFEEB9691}"/>
              </a:ext>
            </a:extLst>
          </p:cNvPr>
          <p:cNvSpPr/>
          <p:nvPr/>
        </p:nvSpPr>
        <p:spPr>
          <a:xfrm>
            <a:off x="5103210" y="1039403"/>
            <a:ext cx="916781" cy="916781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imagem contendo Ícone&#10;&#10;Descrição gerada automaticamente">
            <a:extLst>
              <a:ext uri="{FF2B5EF4-FFF2-40B4-BE49-F238E27FC236}">
                <a16:creationId xmlns:a16="http://schemas.microsoft.com/office/drawing/2014/main" id="{84C14DCB-E5BB-4796-8488-0AF66DF59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61" y="6195021"/>
            <a:ext cx="1351722" cy="272411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5BF34D04-540B-4C7B-B069-C745A0C29FB7}"/>
              </a:ext>
            </a:extLst>
          </p:cNvPr>
          <p:cNvSpPr txBox="1">
            <a:spLocks/>
          </p:cNvSpPr>
          <p:nvPr/>
        </p:nvSpPr>
        <p:spPr>
          <a:xfrm>
            <a:off x="169200" y="763200"/>
            <a:ext cx="10515600" cy="4971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>
                <a:latin typeface="+mn-lt"/>
                <a:cs typeface="Gautami"/>
              </a:rPr>
              <a:t>Dados de Processamento do MS SQL Server – 2019 dos fluxos dos negócios (bvmf.127.02), fluxo de negócios pelo PLTF (bvmf.241.02) e de Ofertas (bvmf.119.02).</a:t>
            </a:r>
            <a:endParaRPr lang="pt-BR" sz="2000" dirty="0">
              <a:latin typeface="+mn-lt"/>
              <a:cs typeface="Gautami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20FAF38-C7F9-4FAB-9F7D-E15A5456E379}"/>
              </a:ext>
            </a:extLst>
          </p:cNvPr>
          <p:cNvSpPr/>
          <p:nvPr/>
        </p:nvSpPr>
        <p:spPr>
          <a:xfrm>
            <a:off x="425538" y="4320777"/>
            <a:ext cx="5648930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100" dirty="0">
                <a:latin typeface="Calibri" panose="020F0502020204030204" pitchFamily="34" charset="0"/>
                <a:cs typeface="Calibri" panose="020F0502020204030204" pitchFamily="34" charset="0"/>
              </a:rPr>
              <a:t>O tempo contabilizado e apresentado é a média dos tempos de processamento  da mensagem bvmf.127.02 (até o fluxo da negócio da mensagem bvmf.120.01 ), tempo médio da mensagem bvmf.119.02 (fluxo de ofertas) e tempo médio da mensagem bvmf.241.02 (fluxo de negócios PLTF).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44A86138-DFC4-499F-8AA2-36E63A8D98AB}"/>
              </a:ext>
            </a:extLst>
          </p:cNvPr>
          <p:cNvSpPr txBox="1">
            <a:spLocks/>
          </p:cNvSpPr>
          <p:nvPr/>
        </p:nvSpPr>
        <p:spPr>
          <a:xfrm>
            <a:off x="162000" y="79559"/>
            <a:ext cx="10515600" cy="9740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02060"/>
                </a:solidFill>
                <a:latin typeface="+mn-lt"/>
                <a:cs typeface="Gautami"/>
              </a:rPr>
              <a:t>Resultados</a:t>
            </a:r>
            <a:endParaRPr lang="pt-BR" sz="36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AFBF4812-7B25-4295-A395-2EF803ED1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414588"/>
              </p:ext>
            </p:extLst>
          </p:nvPr>
        </p:nvGraphicFramePr>
        <p:xfrm>
          <a:off x="439200" y="1951190"/>
          <a:ext cx="5580791" cy="1833410"/>
        </p:xfrm>
        <a:graphic>
          <a:graphicData uri="http://purl.oclc.org/ooxml/drawingml/table">
            <a:tbl>
              <a:tblPr/>
              <a:tblGrid>
                <a:gridCol w="713444">
                  <a:extLst>
                    <a:ext uri="{9D8B030D-6E8A-4147-A177-3AD203B41FA5}">
                      <a16:colId xmlns:a16="http://schemas.microsoft.com/office/drawing/2014/main" val="29491059"/>
                    </a:ext>
                  </a:extLst>
                </a:gridCol>
                <a:gridCol w="1069855">
                  <a:extLst>
                    <a:ext uri="{9D8B030D-6E8A-4147-A177-3AD203B41FA5}">
                      <a16:colId xmlns:a16="http://schemas.microsoft.com/office/drawing/2014/main" val="2345556297"/>
                    </a:ext>
                  </a:extLst>
                </a:gridCol>
                <a:gridCol w="940831">
                  <a:extLst>
                    <a:ext uri="{9D8B030D-6E8A-4147-A177-3AD203B41FA5}">
                      <a16:colId xmlns:a16="http://schemas.microsoft.com/office/drawing/2014/main" val="152539152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15208368"/>
                    </a:ext>
                  </a:extLst>
                </a:gridCol>
                <a:gridCol w="926756">
                  <a:extLst>
                    <a:ext uri="{9D8B030D-6E8A-4147-A177-3AD203B41FA5}">
                      <a16:colId xmlns:a16="http://schemas.microsoft.com/office/drawing/2014/main" val="376184735"/>
                    </a:ext>
                  </a:extLst>
                </a:gridCol>
                <a:gridCol w="1015505">
                  <a:extLst>
                    <a:ext uri="{9D8B030D-6E8A-4147-A177-3AD203B41FA5}">
                      <a16:colId xmlns:a16="http://schemas.microsoft.com/office/drawing/2014/main" val="4243593993"/>
                    </a:ext>
                  </a:extLst>
                </a:gridCol>
              </a:tblGrid>
              <a:tr h="66760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Tipo de Inclusão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Quantidade de Registros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Média de Processamento(</a:t>
                      </a:r>
                      <a:r>
                        <a:rPr lang="pt-BR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Mín. de Processamento(</a:t>
                      </a:r>
                      <a:r>
                        <a:rPr lang="pt-BR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Máx. de Processamento(</a:t>
                      </a:r>
                      <a:r>
                        <a:rPr lang="pt-BR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DesvPad</a:t>
                      </a:r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de Processamento (</a:t>
                      </a:r>
                      <a:r>
                        <a:rPr lang="pt-BR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11446"/>
                  </a:ext>
                </a:extLst>
              </a:tr>
              <a:tr h="2391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Negócio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100.078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1.062,50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21.153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1.128,26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284217"/>
                  </a:ext>
                </a:extLst>
              </a:tr>
              <a:tr h="44838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Negócio PLTF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647,75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11.096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595,26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6662181"/>
                  </a:ext>
                </a:extLst>
              </a:tr>
              <a:tr h="2391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Oferta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116.465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1.058,28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22.297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4.729,53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792160"/>
                  </a:ext>
                </a:extLst>
              </a:tr>
              <a:tr h="2391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Geral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23.4543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1.028,57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22.297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3.419,02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952543"/>
                  </a:ext>
                </a:extLst>
              </a:tr>
            </a:tbl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1FA7C119-511A-4EC6-A530-B1EF97E10A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4909205"/>
              </p:ext>
            </p:extLst>
          </p:nvPr>
        </p:nvGraphicFramePr>
        <p:xfrm>
          <a:off x="6074468" y="1760400"/>
          <a:ext cx="6117532" cy="4194000"/>
        </p:xfrm>
        <a:graphic>
          <a:graphicData uri="http://purl.oclc.org/ooxml/drawingml/chart">
            <c:chart xmlns:c="http://purl.oclc.org/ooxml/drawingml/chart" xmlns:r="http://purl.oclc.org/ooxml/officeDocument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16122061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 36">
            <a:extLst>
              <a:ext uri="{FF2B5EF4-FFF2-40B4-BE49-F238E27FC236}">
                <a16:creationId xmlns:a16="http://schemas.microsoft.com/office/drawing/2014/main" id="{9249F97F-A76E-437E-868E-F57DFEEB9691}"/>
              </a:ext>
            </a:extLst>
          </p:cNvPr>
          <p:cNvSpPr/>
          <p:nvPr/>
        </p:nvSpPr>
        <p:spPr>
          <a:xfrm>
            <a:off x="5103210" y="1039403"/>
            <a:ext cx="916781" cy="916781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imagem contendo Ícone&#10;&#10;Descrição gerada automaticamente">
            <a:extLst>
              <a:ext uri="{FF2B5EF4-FFF2-40B4-BE49-F238E27FC236}">
                <a16:creationId xmlns:a16="http://schemas.microsoft.com/office/drawing/2014/main" id="{84C14DCB-E5BB-4796-8488-0AF66DF59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1" y="6195021"/>
            <a:ext cx="1351722" cy="272411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5BF34D04-540B-4C7B-B069-C745A0C29FB7}"/>
              </a:ext>
            </a:extLst>
          </p:cNvPr>
          <p:cNvSpPr txBox="1">
            <a:spLocks/>
          </p:cNvSpPr>
          <p:nvPr/>
        </p:nvSpPr>
        <p:spPr>
          <a:xfrm>
            <a:off x="169200" y="763200"/>
            <a:ext cx="10515600" cy="5666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>
                <a:latin typeface="+mn-lt"/>
                <a:cs typeface="Gautami"/>
              </a:rPr>
              <a:t>Distribuição por tempo médio de processamento.</a:t>
            </a:r>
          </a:p>
          <a:p>
            <a:pPr algn="just"/>
            <a:endParaRPr lang="pt-BR" sz="2000" dirty="0">
              <a:latin typeface="+mn-lt"/>
              <a:cs typeface="Gautami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46730F3-69A1-42DB-A537-206381510CBA}"/>
              </a:ext>
            </a:extLst>
          </p:cNvPr>
          <p:cNvSpPr/>
          <p:nvPr/>
        </p:nvSpPr>
        <p:spPr>
          <a:xfrm>
            <a:off x="10623692" y="1787812"/>
            <a:ext cx="1263507" cy="127237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100" dirty="0"/>
              <a:t>Cerca 0,19% das requisições ficaram acima de 20s, para as  mensagens BVMF.119.02 e BVMF.127.02.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6F6B1DC-3472-4CF6-9D7A-C1098CE0A8E9}"/>
              </a:ext>
            </a:extLst>
          </p:cNvPr>
          <p:cNvSpPr txBox="1">
            <a:spLocks/>
          </p:cNvSpPr>
          <p:nvPr/>
        </p:nvSpPr>
        <p:spPr>
          <a:xfrm>
            <a:off x="162000" y="79559"/>
            <a:ext cx="10515600" cy="9740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02060"/>
                </a:solidFill>
                <a:latin typeface="+mn-lt"/>
                <a:cs typeface="Gautami"/>
              </a:rPr>
              <a:t>Resultados</a:t>
            </a:r>
            <a:endParaRPr lang="pt-BR" sz="36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E6030967-C93A-4AF4-B8D4-7D8D803B6D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4375700"/>
              </p:ext>
            </p:extLst>
          </p:nvPr>
        </p:nvGraphicFramePr>
        <p:xfrm>
          <a:off x="1698554" y="1284403"/>
          <a:ext cx="8794892" cy="3470817"/>
        </p:xfrm>
        <a:graphic>
          <a:graphicData uri="http://purl.oclc.org/ooxml/drawingml/chart">
            <c:chart xmlns:c="http://purl.oclc.org/ooxml/drawingml/chart" xmlns:r="http://purl.oclc.org/ooxml/officeDocument/relationships" r:id="rId3"/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1EFA2C7D-5E15-41F7-86AE-AF07A7318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813072"/>
              </p:ext>
            </p:extLst>
          </p:nvPr>
        </p:nvGraphicFramePr>
        <p:xfrm>
          <a:off x="914210" y="4899921"/>
          <a:ext cx="10515600" cy="1054442"/>
        </p:xfrm>
        <a:graphic>
          <a:graphicData uri="http://purl.oclc.org/ooxml/drawingml/table">
            <a:tbl>
              <a:tblPr/>
              <a:tblGrid>
                <a:gridCol w="1742303">
                  <a:extLst>
                    <a:ext uri="{9D8B030D-6E8A-4147-A177-3AD203B41FA5}">
                      <a16:colId xmlns:a16="http://schemas.microsoft.com/office/drawing/2014/main" val="3560873702"/>
                    </a:ext>
                  </a:extLst>
                </a:gridCol>
                <a:gridCol w="827903">
                  <a:extLst>
                    <a:ext uri="{9D8B030D-6E8A-4147-A177-3AD203B41FA5}">
                      <a16:colId xmlns:a16="http://schemas.microsoft.com/office/drawing/2014/main" val="454128742"/>
                    </a:ext>
                  </a:extLst>
                </a:gridCol>
                <a:gridCol w="580768">
                  <a:extLst>
                    <a:ext uri="{9D8B030D-6E8A-4147-A177-3AD203B41FA5}">
                      <a16:colId xmlns:a16="http://schemas.microsoft.com/office/drawing/2014/main" val="1100178618"/>
                    </a:ext>
                  </a:extLst>
                </a:gridCol>
                <a:gridCol w="902043">
                  <a:extLst>
                    <a:ext uri="{9D8B030D-6E8A-4147-A177-3AD203B41FA5}">
                      <a16:colId xmlns:a16="http://schemas.microsoft.com/office/drawing/2014/main" val="1058763470"/>
                    </a:ext>
                  </a:extLst>
                </a:gridCol>
                <a:gridCol w="469557">
                  <a:extLst>
                    <a:ext uri="{9D8B030D-6E8A-4147-A177-3AD203B41FA5}">
                      <a16:colId xmlns:a16="http://schemas.microsoft.com/office/drawing/2014/main" val="2146886851"/>
                    </a:ext>
                  </a:extLst>
                </a:gridCol>
                <a:gridCol w="902043">
                  <a:extLst>
                    <a:ext uri="{9D8B030D-6E8A-4147-A177-3AD203B41FA5}">
                      <a16:colId xmlns:a16="http://schemas.microsoft.com/office/drawing/2014/main" val="3610581276"/>
                    </a:ext>
                  </a:extLst>
                </a:gridCol>
                <a:gridCol w="568411">
                  <a:extLst>
                    <a:ext uri="{9D8B030D-6E8A-4147-A177-3AD203B41FA5}">
                      <a16:colId xmlns:a16="http://schemas.microsoft.com/office/drawing/2014/main" val="1069716163"/>
                    </a:ext>
                  </a:extLst>
                </a:gridCol>
                <a:gridCol w="679622">
                  <a:extLst>
                    <a:ext uri="{9D8B030D-6E8A-4147-A177-3AD203B41FA5}">
                      <a16:colId xmlns:a16="http://schemas.microsoft.com/office/drawing/2014/main" val="2106817443"/>
                    </a:ext>
                  </a:extLst>
                </a:gridCol>
                <a:gridCol w="395416">
                  <a:extLst>
                    <a:ext uri="{9D8B030D-6E8A-4147-A177-3AD203B41FA5}">
                      <a16:colId xmlns:a16="http://schemas.microsoft.com/office/drawing/2014/main" val="4011916526"/>
                    </a:ext>
                  </a:extLst>
                </a:gridCol>
                <a:gridCol w="902043">
                  <a:extLst>
                    <a:ext uri="{9D8B030D-6E8A-4147-A177-3AD203B41FA5}">
                      <a16:colId xmlns:a16="http://schemas.microsoft.com/office/drawing/2014/main" val="456590702"/>
                    </a:ext>
                  </a:extLst>
                </a:gridCol>
                <a:gridCol w="395416">
                  <a:extLst>
                    <a:ext uri="{9D8B030D-6E8A-4147-A177-3AD203B41FA5}">
                      <a16:colId xmlns:a16="http://schemas.microsoft.com/office/drawing/2014/main" val="3573486242"/>
                    </a:ext>
                  </a:extLst>
                </a:gridCol>
                <a:gridCol w="840259">
                  <a:extLst>
                    <a:ext uri="{9D8B030D-6E8A-4147-A177-3AD203B41FA5}">
                      <a16:colId xmlns:a16="http://schemas.microsoft.com/office/drawing/2014/main" val="1920906206"/>
                    </a:ext>
                  </a:extLst>
                </a:gridCol>
                <a:gridCol w="543697">
                  <a:extLst>
                    <a:ext uri="{9D8B030D-6E8A-4147-A177-3AD203B41FA5}">
                      <a16:colId xmlns:a16="http://schemas.microsoft.com/office/drawing/2014/main" val="1500314046"/>
                    </a:ext>
                  </a:extLst>
                </a:gridCol>
                <a:gridCol w="766119">
                  <a:extLst>
                    <a:ext uri="{9D8B030D-6E8A-4147-A177-3AD203B41FA5}">
                      <a16:colId xmlns:a16="http://schemas.microsoft.com/office/drawing/2014/main" val="2907227654"/>
                    </a:ext>
                  </a:extLst>
                </a:gridCol>
              </a:tblGrid>
              <a:tr h="33363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Tipo de inclusão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Menor que 1s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Entre 01s e 05s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Entre 05s e 10s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Entre 10s e 15s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Entre 15s e 20s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Maior que 20s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Geral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756330"/>
                  </a:ext>
                </a:extLst>
              </a:tr>
              <a:tr h="17793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Negócio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58.969 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58,92%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40.287 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40,26%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442 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0,44%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195 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0,19%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165 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0,16%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20 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100.078 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572708"/>
                  </a:ext>
                </a:extLst>
              </a:tr>
              <a:tr h="17793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Negócio PLTF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16.341 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90,78%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1.611 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8,95%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39 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0,22%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9 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18.000 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876116"/>
                  </a:ext>
                </a:extLst>
              </a:tr>
              <a:tr h="17793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Oferta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71.068 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61,02%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43.771 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37,58%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1.297 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1,11%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162 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0,14%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142 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0,12%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25 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116.465 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908908"/>
                  </a:ext>
                </a:extLst>
              </a:tr>
              <a:tr h="17793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Geral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         146.378 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62,41%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85.669 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36,53%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1.778 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0,76%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            366 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0,16%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307 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0,13%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45 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0,02%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       234.543 </a:t>
                      </a:r>
                    </a:p>
                  </a:txBody>
                  <a:tcPr marL="7414" marR="7414" marT="7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37917"/>
                  </a:ext>
                </a:extLst>
              </a:tr>
            </a:tbl>
          </a:graphicData>
        </a:graphic>
      </p:graphicFrame>
      <p:pic>
        <p:nvPicPr>
          <p:cNvPr id="2" name="Google Shape;62;p1" descr="Image">
            <a:extLst>
              <a:ext uri="{FF2B5EF4-FFF2-40B4-BE49-F238E27FC236}">
                <a16:creationId xmlns:a16="http://schemas.microsoft.com/office/drawing/2014/main" id="{4B35A6E0-064C-4BAF-9EE9-08A976A46D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2010" y="-1670856"/>
            <a:ext cx="11128524" cy="124273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390263"/>
      </p:ext>
    </p:extLst>
  </p:cSld>
  <p:clrMapOvr>
    <a:masterClrMapping/>
  </p:clrMapOvr>
</p:sld>
</file>

<file path=ppt/theme/theme1.xml><?xml version="1.0" encoding="utf-8"?>
<a:theme xmlns:a="http://purl.oclc.org/ooxml/drawingml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purl.oclc.org/ooxml/drawingml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tint val="100%"/>
                <a:shade val="100%"/>
                <a:satMod val="130%"/>
              </a:schemeClr>
            </a:gs>
            <a:gs pos="100%">
              <a:schemeClr val="phClr">
                <a:tint val="50%"/>
                <a:shade val="100%"/>
                <a:satMod val="350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/>
</a:theme>
</file>

<file path=ppt/theme/theme3.xml><?xml version="1.0" encoding="utf-8"?>
<a:theme xmlns:a="http://purl.oclc.org/ooxml/drawingml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tint val="100%"/>
                <a:shade val="100%"/>
                <a:satMod val="129.999%"/>
              </a:schemeClr>
            </a:gs>
            <a:gs pos="100%">
              <a:schemeClr val="phClr">
                <a:tint val="50%"/>
                <a:shade val="100%"/>
                <a:satMod val="350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4.999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%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%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%" g="0%" b="0%"/>
        </a:lnRef>
        <a:fillRef idx="0">
          <a:scrgbClr r="0%" g="0%" b="0%"/>
        </a:fillRef>
        <a:effectRef idx="0">
          <a:scrgbClr r="0%" g="0%" b="0%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%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%" g="0%" b="0%"/>
        </a:lnRef>
        <a:fillRef idx="0">
          <a:scrgbClr r="0%" g="0%" b="0%"/>
        </a:fillRef>
        <a:effectRef idx="0">
          <a:scrgbClr r="0%" g="0%" b="0%"/>
        </a:effectRef>
        <a:fontRef idx="none"/>
      </a:style>
    </a:lnDef>
    <a:txDef>
      <a:spPr>
        <a:noFill/>
        <a:ln w="12700" cap="flat">
          <a:noFill/>
          <a:miter lim="400%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%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%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%" g="0%" b="0%"/>
        </a:lnRef>
        <a:fillRef idx="0">
          <a:scrgbClr r="0%" g="0%" b="0%"/>
        </a:fillRef>
        <a:effectRef idx="0">
          <a:scrgbClr r="0%" g="0%" b="0%"/>
        </a:effectRef>
        <a:fontRef idx="none"/>
      </a:style>
    </a:txDef>
  </a:objectDefaults>
  <a:extraClrSchemeLst/>
</a:theme>
</file>

<file path=ppt/theme/theme4.xml><?xml version="1.0" encoding="utf-8"?>
<a:theme xmlns:a="http://purl.oclc.org/ooxml/drawingml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purl.oclc.org/ooxml/drawingml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%">
            <a:schemeClr val="phClr">
              <a:lumMod val="110%"/>
              <a:satMod val="105%"/>
              <a:tint val="67%"/>
            </a:schemeClr>
          </a:gs>
          <a:gs pos="50%">
            <a:schemeClr val="phClr">
              <a:lumMod val="105%"/>
              <a:satMod val="103%"/>
              <a:tint val="73%"/>
            </a:schemeClr>
          </a:gs>
          <a:gs pos="100%">
            <a:schemeClr val="phClr">
              <a:lumMod val="105%"/>
              <a:satMod val="109%"/>
              <a:tint val="81%"/>
            </a:schemeClr>
          </a:gs>
        </a:gsLst>
        <a:lin ang="5400000" scaled="0"/>
      </a:gradFill>
      <a:gradFill rotWithShape="1">
        <a:gsLst>
          <a:gs pos="0%">
            <a:schemeClr val="phClr">
              <a:satMod val="103%"/>
              <a:lumMod val="102%"/>
              <a:tint val="94%"/>
            </a:schemeClr>
          </a:gs>
          <a:gs pos="50%">
            <a:schemeClr val="phClr">
              <a:satMod val="110%"/>
              <a:lumMod val="100%"/>
              <a:shade val="100%"/>
            </a:schemeClr>
          </a:gs>
          <a:gs pos="100%">
            <a:schemeClr val="phClr">
              <a:lumMod val="99%"/>
              <a:satMod val="120%"/>
              <a:shade val="78%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%"/>
      </a:ln>
      <a:ln w="12700" cap="flat" cmpd="sng" algn="ctr">
        <a:solidFill>
          <a:schemeClr val="phClr"/>
        </a:solidFill>
        <a:prstDash val="solid"/>
        <a:miter lim="800%"/>
      </a:ln>
      <a:ln w="19050" cap="flat" cmpd="sng" algn="ctr">
        <a:solidFill>
          <a:schemeClr val="phClr"/>
        </a:solidFill>
        <a:prstDash val="solid"/>
        <a:miter lim="800%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%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%"/>
          <a:satMod val="170%"/>
        </a:schemeClr>
      </a:solidFill>
      <a:gradFill rotWithShape="1">
        <a:gsLst>
          <a:gs pos="0%">
            <a:schemeClr val="phClr">
              <a:tint val="93%"/>
              <a:satMod val="150%"/>
              <a:shade val="98%"/>
              <a:lumMod val="102%"/>
            </a:schemeClr>
          </a:gs>
          <a:gs pos="50%">
            <a:schemeClr val="phClr">
              <a:tint val="98%"/>
              <a:satMod val="130%"/>
              <a:shade val="90%"/>
              <a:lumMod val="103%"/>
            </a:schemeClr>
          </a:gs>
          <a:gs pos="100%">
            <a:schemeClr val="phClr">
              <a:shade val="63%"/>
              <a:satMod val="120%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purl.oclc.org/ooxml/officeDocument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purl.oclc.org/ooxml/officeDocument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purl.oclc.org/ooxml/officeDocument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7504F51AFA6DD40A7A414BF7FFD679B" ma:contentTypeVersion="2" ma:contentTypeDescription="Criar um novo documento." ma:contentTypeScope="" ma:versionID="8d638f35e42d4830555e5cf0f2abc02f">
  <xsd:schema xmlns:xsd="http://www.w3.org/2001/XMLSchema" xmlns:xs="http://www.w3.org/2001/XMLSchema" xmlns:p="http://schemas.microsoft.com/office/2006/metadata/properties" xmlns:ns2="6d9de30d-4c41-422a-9981-099b33bccf6b" targetNamespace="http://schemas.microsoft.com/office/2006/metadata/properties" ma:root="true" ma:fieldsID="d805721ac4a98410a4efe1d18fb80ce2" ns2:_="">
    <xsd:import namespace="6d9de30d-4c41-422a-9981-099b33bccf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de30d-4c41-422a-9981-099b33bccf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purl.oclc.org/ooxml/officeDocument/customXml" ds:itemID="{25889AFD-12E5-4CF6-B943-66CCF506B955}">
  <ds:schemaRefs>
    <ds:schemaRef ds:uri="04aafd8f-7c25-4446-a0d2-3ffb736f346e"/>
    <ds:schemaRef ds:uri="265cdcc8-1295-4494-9407-63bc7ef0918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purl.oclc.org/ooxml/officeDocument/customXml" ds:itemID="{A0B373AF-92DB-4B6B-B7E6-74F4F103E173}">
  <ds:schemaRefs>
    <ds:schemaRef ds:uri="http://schemas.microsoft.com/sharepoint/v3/contenttype/forms"/>
  </ds:schemaRefs>
</ds:datastoreItem>
</file>

<file path=customXml/itemProps3.xml><?xml version="1.0" encoding="utf-8"?>
<ds:datastoreItem xmlns:ds="http://purl.oclc.org/ooxml/officeDocument/customXml" ds:itemID="{F2090A7D-9450-45F7-A7D9-B7C67C28CB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de30d-4c41-422a-9981-099b33bccf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purl.oclc.org/ooxml/officeDocument/extendedProperties" xmlns:vt="http://purl.oclc.org/ooxml/officeDocument/docPropsVTypes">
  <TotalTime>2183</TotalTime>
  <Words>1367</Words>
  <Application>Microsoft Office PowerPoint</Application>
  <PresentationFormat>Widescreen</PresentationFormat>
  <Paragraphs>487</Paragraphs>
  <Slides>14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14</vt:i4>
      </vt:variant>
    </vt:vector>
  </HeadingPairs>
  <TitlesOfParts>
    <vt:vector size="28" baseType="lpstr">
      <vt:lpstr>Arial</vt:lpstr>
      <vt:lpstr>Arial,Sans-Serif</vt:lpstr>
      <vt:lpstr>Calibri</vt:lpstr>
      <vt:lpstr>Calibri Light</vt:lpstr>
      <vt:lpstr>Gautami</vt:lpstr>
      <vt:lpstr>Gordita Bold</vt:lpstr>
      <vt:lpstr>Helvetica Neue</vt:lpstr>
      <vt:lpstr>Helvetica Neue Light</vt:lpstr>
      <vt:lpstr>Helvetica Neue Medium</vt:lpstr>
      <vt:lpstr>Segoe UI</vt:lpstr>
      <vt:lpstr>Verdana</vt:lpstr>
      <vt:lpstr>Tema do Office</vt:lpstr>
      <vt:lpstr>White</vt:lpstr>
      <vt:lpstr>White</vt:lpstr>
      <vt:lpstr>Apresentação do PowerPoint</vt:lpstr>
      <vt:lpstr>Agenda</vt:lpstr>
      <vt:lpstr>Apresentação do PowerPoint</vt:lpstr>
      <vt:lpstr>Estratégia</vt:lpstr>
      <vt:lpstr>Estratégia</vt:lpstr>
      <vt:lpstr>Estratégia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 Docker e suas aplicabilidades</dc:title>
  <dc:creator>Pedro Henrique Ficuciello Mendes</dc:creator>
  <cp:lastModifiedBy>Matheus Felix</cp:lastModifiedBy>
  <cp:revision>107</cp:revision>
  <dcterms:created xsi:type="dcterms:W3CDTF">2021-03-26T14:16:51Z</dcterms:created>
  <dcterms:modified xsi:type="dcterms:W3CDTF">2022-01-21T17:45:47Z</dcterms:modified>
</cp:coreProperties>
</file>

<file path=docProps/custom.xml><?xml version="1.0" encoding="utf-8"?>
<Properties xmlns="http://purl.oclc.org/ooxml/officeDocument/customProperties" xmlns:vt="http://purl.oclc.org/ooxml/officeDocument/docPropsVTypes">
  <property fmtid="{D5CDD505-2E9C-101B-9397-08002B2CF9AE}" pid="2" name="ContentTypeId">
    <vt:lpwstr>0x01010037504F51AFA6DD40A7A414BF7FFD679B</vt:lpwstr>
  </property>
  <property fmtid="{D5CDD505-2E9C-101B-9397-08002B2CF9AE}" pid="3" name="Order">
    <vt:r8>14000</vt:r8>
  </property>
  <property fmtid="{D5CDD505-2E9C-101B-9397-08002B2CF9AE}" pid="4" name="_ExtendedDescription">
    <vt:lpwstr/>
  </property>
  <property fmtid="{D5CDD505-2E9C-101B-9397-08002B2CF9AE}" pid="5" name="ComplianceAssetId">
    <vt:lpwstr/>
  </property>
  <property fmtid="{D5CDD505-2E9C-101B-9397-08002B2CF9AE}" pid="6" name="MSIP_Label_4aeda764-ac5d-4c78-8b24-fe1405747852_Enabled">
    <vt:lpwstr>true</vt:lpwstr>
  </property>
  <property fmtid="{D5CDD505-2E9C-101B-9397-08002B2CF9AE}" pid="7" name="MSIP_Label_4aeda764-ac5d-4c78-8b24-fe1405747852_SetDate">
    <vt:lpwstr>2021-10-07T19:01:29Z</vt:lpwstr>
  </property>
  <property fmtid="{D5CDD505-2E9C-101B-9397-08002B2CF9AE}" pid="8" name="MSIP_Label_4aeda764-ac5d-4c78-8b24-fe1405747852_Method">
    <vt:lpwstr>Standard</vt:lpwstr>
  </property>
  <property fmtid="{D5CDD505-2E9C-101B-9397-08002B2CF9AE}" pid="9" name="MSIP_Label_4aeda764-ac5d-4c78-8b24-fe1405747852_Name">
    <vt:lpwstr>4aeda764-ac5d-4c78-8b24-fe1405747852</vt:lpwstr>
  </property>
  <property fmtid="{D5CDD505-2E9C-101B-9397-08002B2CF9AE}" pid="10" name="MSIP_Label_4aeda764-ac5d-4c78-8b24-fe1405747852_SiteId">
    <vt:lpwstr>f9cfd8cb-c4a5-4677-b65d-3150dda310c9</vt:lpwstr>
  </property>
  <property fmtid="{D5CDD505-2E9C-101B-9397-08002B2CF9AE}" pid="11" name="MSIP_Label_4aeda764-ac5d-4c78-8b24-fe1405747852_ActionId">
    <vt:lpwstr>881a0b35-9c89-46fd-b82f-f467379d8822</vt:lpwstr>
  </property>
  <property fmtid="{D5CDD505-2E9C-101B-9397-08002B2CF9AE}" pid="12" name="MSIP_Label_4aeda764-ac5d-4c78-8b24-fe1405747852_ContentBits">
    <vt:lpwstr>2</vt:lpwstr>
  </property>
</Properties>
</file>